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3"/>
  </p:notesMasterIdLst>
  <p:handoutMasterIdLst>
    <p:handoutMasterId r:id="rId14"/>
  </p:handoutMasterIdLst>
  <p:sldIdLst>
    <p:sldId id="1338" r:id="rId5"/>
    <p:sldId id="1342" r:id="rId6"/>
    <p:sldId id="1347" r:id="rId7"/>
    <p:sldId id="1343" r:id="rId8"/>
    <p:sldId id="1344" r:id="rId9"/>
    <p:sldId id="1345" r:id="rId10"/>
    <p:sldId id="1346" r:id="rId11"/>
    <p:sldId id="1314" r:id="rId12"/>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Segoe UI" panose="020B0502040204020203" pitchFamily="34" charset="0"/>
      <p:regular r:id="rId19"/>
      <p:bold r:id="rId20"/>
      <p:italic r:id="rId21"/>
      <p:boldItalic r:id="rId22"/>
    </p:embeddedFont>
    <p:embeddedFont>
      <p:font typeface="Verdana" panose="020B0604030504040204" pitchFamily="34" charset="0"/>
      <p:regular r:id="rId23"/>
      <p:bold r:id="rId24"/>
      <p:italic r:id="rId25"/>
      <p:boldItalic r:id="rId26"/>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guide id="3" pos="1980" userDrawn="1">
          <p15:clr>
            <a:srgbClr val="A4A3A4"/>
          </p15:clr>
        </p15:guide>
        <p15:guide id="4" pos="567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AA"/>
    <a:srgbClr val="013DA5"/>
    <a:srgbClr val="0070C0"/>
    <a:srgbClr val="FAA61A"/>
    <a:srgbClr val="290AD9"/>
    <a:srgbClr val="A50022"/>
    <a:srgbClr val="70BF54"/>
    <a:srgbClr val="00B5D5"/>
    <a:srgbClr val="36B5C5"/>
    <a:srgbClr val="007D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EF8450-0C4E-4BF5-A493-92F131A8357E}" v="2" dt="2023-05-18T16:02:17.275"/>
  </p1510:revLst>
</p1510:revInfo>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6" autoAdjust="0"/>
    <p:restoredTop sz="94322" autoAdjust="0"/>
  </p:normalViewPr>
  <p:slideViewPr>
    <p:cSldViewPr snapToGrid="0" snapToObjects="1" showGuides="1">
      <p:cViewPr>
        <p:scale>
          <a:sx n="48" d="100"/>
          <a:sy n="48" d="100"/>
        </p:scale>
        <p:origin x="559" y="405"/>
      </p:cViewPr>
      <p:guideLst>
        <p:guide orient="horz" pos="2137"/>
        <p:guide pos="3840"/>
        <p:guide pos="1980"/>
        <p:guide pos="5677"/>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09" d="100"/>
          <a:sy n="109" d="100"/>
        </p:scale>
        <p:origin x="4128"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0.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5.fntdata"/><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oya Andreeva" userId="597f5e31-fbdd-4484-90d6-8a929af47c30" providerId="ADAL" clId="{75E31541-12D8-4189-AF4D-E9B8E64A140F}"/>
    <pc:docChg chg="custSel addSld delSld modSld sldOrd">
      <pc:chgData name="Zoya Andreeva" userId="597f5e31-fbdd-4484-90d6-8a929af47c30" providerId="ADAL" clId="{75E31541-12D8-4189-AF4D-E9B8E64A140F}" dt="2023-05-12T09:17:26.493" v="121" actId="20577"/>
      <pc:docMkLst>
        <pc:docMk/>
      </pc:docMkLst>
      <pc:sldChg chg="modSp del mod">
        <pc:chgData name="Zoya Andreeva" userId="597f5e31-fbdd-4484-90d6-8a929af47c30" providerId="ADAL" clId="{75E31541-12D8-4189-AF4D-E9B8E64A140F}" dt="2023-05-12T09:17:19.450" v="119" actId="47"/>
        <pc:sldMkLst>
          <pc:docMk/>
          <pc:sldMk cId="1466623680" sldId="1324"/>
        </pc:sldMkLst>
        <pc:spChg chg="mod">
          <ac:chgData name="Zoya Andreeva" userId="597f5e31-fbdd-4484-90d6-8a929af47c30" providerId="ADAL" clId="{75E31541-12D8-4189-AF4D-E9B8E64A140F}" dt="2023-05-11T11:21:35.528" v="97" actId="948"/>
          <ac:spMkLst>
            <pc:docMk/>
            <pc:sldMk cId="1466623680" sldId="1324"/>
            <ac:spMk id="2" creationId="{3C245211-87EB-7FBE-77AE-D425E19532B8}"/>
          </ac:spMkLst>
        </pc:spChg>
        <pc:spChg chg="mod">
          <ac:chgData name="Zoya Andreeva" userId="597f5e31-fbdd-4484-90d6-8a929af47c30" providerId="ADAL" clId="{75E31541-12D8-4189-AF4D-E9B8E64A140F}" dt="2023-05-10T18:07:50.702" v="15" actId="20577"/>
          <ac:spMkLst>
            <pc:docMk/>
            <pc:sldMk cId="1466623680" sldId="1324"/>
            <ac:spMk id="8" creationId="{B5BC377C-C613-578C-AFA6-04181F81FE95}"/>
          </ac:spMkLst>
        </pc:spChg>
      </pc:sldChg>
      <pc:sldChg chg="del">
        <pc:chgData name="Zoya Andreeva" userId="597f5e31-fbdd-4484-90d6-8a929af47c30" providerId="ADAL" clId="{75E31541-12D8-4189-AF4D-E9B8E64A140F}" dt="2023-05-11T09:30:32.403" v="45" actId="47"/>
        <pc:sldMkLst>
          <pc:docMk/>
          <pc:sldMk cId="1860899344" sldId="1327"/>
        </pc:sldMkLst>
      </pc:sldChg>
      <pc:sldChg chg="modSp mod">
        <pc:chgData name="Zoya Andreeva" userId="597f5e31-fbdd-4484-90d6-8a929af47c30" providerId="ADAL" clId="{75E31541-12D8-4189-AF4D-E9B8E64A140F}" dt="2023-05-10T18:08:23.207" v="18" actId="255"/>
        <pc:sldMkLst>
          <pc:docMk/>
          <pc:sldMk cId="3193049120" sldId="1338"/>
        </pc:sldMkLst>
        <pc:spChg chg="mod">
          <ac:chgData name="Zoya Andreeva" userId="597f5e31-fbdd-4484-90d6-8a929af47c30" providerId="ADAL" clId="{75E31541-12D8-4189-AF4D-E9B8E64A140F}" dt="2023-05-10T18:08:23.207" v="18" actId="255"/>
          <ac:spMkLst>
            <pc:docMk/>
            <pc:sldMk cId="3193049120" sldId="1338"/>
            <ac:spMk id="2" creationId="{FF1C280A-99C9-ED35-B53F-8EB1711BD88C}"/>
          </ac:spMkLst>
        </pc:spChg>
      </pc:sldChg>
      <pc:sldChg chg="del">
        <pc:chgData name="Zoya Andreeva" userId="597f5e31-fbdd-4484-90d6-8a929af47c30" providerId="ADAL" clId="{75E31541-12D8-4189-AF4D-E9B8E64A140F}" dt="2023-05-11T09:30:54.405" v="49" actId="47"/>
        <pc:sldMkLst>
          <pc:docMk/>
          <pc:sldMk cId="971941846" sldId="1339"/>
        </pc:sldMkLst>
      </pc:sldChg>
      <pc:sldChg chg="del">
        <pc:chgData name="Zoya Andreeva" userId="597f5e31-fbdd-4484-90d6-8a929af47c30" providerId="ADAL" clId="{75E31541-12D8-4189-AF4D-E9B8E64A140F}" dt="2023-05-11T09:32:26.128" v="66" actId="47"/>
        <pc:sldMkLst>
          <pc:docMk/>
          <pc:sldMk cId="2534945696" sldId="1340"/>
        </pc:sldMkLst>
      </pc:sldChg>
      <pc:sldChg chg="del">
        <pc:chgData name="Zoya Andreeva" userId="597f5e31-fbdd-4484-90d6-8a929af47c30" providerId="ADAL" clId="{75E31541-12D8-4189-AF4D-E9B8E64A140F}" dt="2023-05-11T09:32:48.420" v="71" actId="47"/>
        <pc:sldMkLst>
          <pc:docMk/>
          <pc:sldMk cId="2020808546" sldId="1341"/>
        </pc:sldMkLst>
      </pc:sldChg>
      <pc:sldChg chg="add">
        <pc:chgData name="Zoya Andreeva" userId="597f5e31-fbdd-4484-90d6-8a929af47c30" providerId="ADAL" clId="{75E31541-12D8-4189-AF4D-E9B8E64A140F}" dt="2023-05-10T18:07:32.703" v="0" actId="2890"/>
        <pc:sldMkLst>
          <pc:docMk/>
          <pc:sldMk cId="1297386536" sldId="1342"/>
        </pc:sldMkLst>
      </pc:sldChg>
      <pc:sldChg chg="addSp delSp modSp add mod">
        <pc:chgData name="Zoya Andreeva" userId="597f5e31-fbdd-4484-90d6-8a929af47c30" providerId="ADAL" clId="{75E31541-12D8-4189-AF4D-E9B8E64A140F}" dt="2023-05-12T09:17:26.493" v="121" actId="20577"/>
        <pc:sldMkLst>
          <pc:docMk/>
          <pc:sldMk cId="1335921172" sldId="1343"/>
        </pc:sldMkLst>
        <pc:spChg chg="del">
          <ac:chgData name="Zoya Andreeva" userId="597f5e31-fbdd-4484-90d6-8a929af47c30" providerId="ADAL" clId="{75E31541-12D8-4189-AF4D-E9B8E64A140F}" dt="2023-05-11T08:31:02.751" v="34" actId="478"/>
          <ac:spMkLst>
            <pc:docMk/>
            <pc:sldMk cId="1335921172" sldId="1343"/>
            <ac:spMk id="2" creationId="{3C245211-87EB-7FBE-77AE-D425E19532B8}"/>
          </ac:spMkLst>
        </pc:spChg>
        <pc:spChg chg="add mod">
          <ac:chgData name="Zoya Andreeva" userId="597f5e31-fbdd-4484-90d6-8a929af47c30" providerId="ADAL" clId="{75E31541-12D8-4189-AF4D-E9B8E64A140F}" dt="2023-05-11T08:31:05.099" v="36"/>
          <ac:spMkLst>
            <pc:docMk/>
            <pc:sldMk cId="1335921172" sldId="1343"/>
            <ac:spMk id="3" creationId="{078794F8-ED12-99FC-1AE8-EF891E8080C8}"/>
          </ac:spMkLst>
        </pc:spChg>
        <pc:spChg chg="add mod">
          <ac:chgData name="Zoya Andreeva" userId="597f5e31-fbdd-4484-90d6-8a929af47c30" providerId="ADAL" clId="{75E31541-12D8-4189-AF4D-E9B8E64A140F}" dt="2023-05-12T09:17:26.493" v="121" actId="20577"/>
          <ac:spMkLst>
            <pc:docMk/>
            <pc:sldMk cId="1335921172" sldId="1343"/>
            <ac:spMk id="7" creationId="{0F4C4571-1F9C-DFBC-9E91-C37C14C584E4}"/>
          </ac:spMkLst>
        </pc:spChg>
        <pc:spChg chg="del">
          <ac:chgData name="Zoya Andreeva" userId="597f5e31-fbdd-4484-90d6-8a929af47c30" providerId="ADAL" clId="{75E31541-12D8-4189-AF4D-E9B8E64A140F}" dt="2023-05-11T08:31:04.034" v="35" actId="478"/>
          <ac:spMkLst>
            <pc:docMk/>
            <pc:sldMk cId="1335921172" sldId="1343"/>
            <ac:spMk id="8" creationId="{B5BC377C-C613-578C-AFA6-04181F81FE95}"/>
          </ac:spMkLst>
        </pc:spChg>
        <pc:graphicFrameChg chg="add del mod">
          <ac:chgData name="Zoya Andreeva" userId="597f5e31-fbdd-4484-90d6-8a929af47c30" providerId="ADAL" clId="{75E31541-12D8-4189-AF4D-E9B8E64A140F}" dt="2023-05-11T08:31:08.935" v="37" actId="478"/>
          <ac:graphicFrameMkLst>
            <pc:docMk/>
            <pc:sldMk cId="1335921172" sldId="1343"/>
            <ac:graphicFrameMk id="4" creationId="{1799994D-FC6E-B39F-A4EC-22CDE7A17540}"/>
          </ac:graphicFrameMkLst>
        </pc:graphicFrameChg>
        <pc:graphicFrameChg chg="add mod">
          <ac:chgData name="Zoya Andreeva" userId="597f5e31-fbdd-4484-90d6-8a929af47c30" providerId="ADAL" clId="{75E31541-12D8-4189-AF4D-E9B8E64A140F}" dt="2023-05-11T11:27:56.901" v="117" actId="1036"/>
          <ac:graphicFrameMkLst>
            <pc:docMk/>
            <pc:sldMk cId="1335921172" sldId="1343"/>
            <ac:graphicFrameMk id="9" creationId="{B91A201A-DCCD-49E7-10D4-E086DD4E74A5}"/>
          </ac:graphicFrameMkLst>
        </pc:graphicFrameChg>
        <pc:graphicFrameChg chg="add mod">
          <ac:chgData name="Zoya Andreeva" userId="597f5e31-fbdd-4484-90d6-8a929af47c30" providerId="ADAL" clId="{75E31541-12D8-4189-AF4D-E9B8E64A140F}" dt="2023-05-11T11:27:56.901" v="117" actId="1036"/>
          <ac:graphicFrameMkLst>
            <pc:docMk/>
            <pc:sldMk cId="1335921172" sldId="1343"/>
            <ac:graphicFrameMk id="10" creationId="{7C608304-3EE1-3D1A-16FB-98ADD34E7B39}"/>
          </ac:graphicFrameMkLst>
        </pc:graphicFrameChg>
        <pc:picChg chg="add mod">
          <ac:chgData name="Zoya Andreeva" userId="597f5e31-fbdd-4484-90d6-8a929af47c30" providerId="ADAL" clId="{75E31541-12D8-4189-AF4D-E9B8E64A140F}" dt="2023-05-11T08:31:05.099" v="36"/>
          <ac:picMkLst>
            <pc:docMk/>
            <pc:sldMk cId="1335921172" sldId="1343"/>
            <ac:picMk id="5" creationId="{5189041F-CE95-58A5-9D58-C0C2020E36B7}"/>
          </ac:picMkLst>
        </pc:picChg>
        <pc:picChg chg="add mod">
          <ac:chgData name="Zoya Andreeva" userId="597f5e31-fbdd-4484-90d6-8a929af47c30" providerId="ADAL" clId="{75E31541-12D8-4189-AF4D-E9B8E64A140F}" dt="2023-05-11T11:27:56.901" v="117" actId="1036"/>
          <ac:picMkLst>
            <pc:docMk/>
            <pc:sldMk cId="1335921172" sldId="1343"/>
            <ac:picMk id="11" creationId="{DA67CED0-89C2-1D78-6760-F2D476A29F9F}"/>
          </ac:picMkLst>
        </pc:picChg>
        <pc:picChg chg="add mod">
          <ac:chgData name="Zoya Andreeva" userId="597f5e31-fbdd-4484-90d6-8a929af47c30" providerId="ADAL" clId="{75E31541-12D8-4189-AF4D-E9B8E64A140F}" dt="2023-05-11T11:27:56.901" v="117" actId="1036"/>
          <ac:picMkLst>
            <pc:docMk/>
            <pc:sldMk cId="1335921172" sldId="1343"/>
            <ac:picMk id="12" creationId="{627C5C42-A2C9-8128-371B-B3B1C74F56CF}"/>
          </ac:picMkLst>
        </pc:picChg>
      </pc:sldChg>
      <pc:sldChg chg="addSp delSp modSp add mod">
        <pc:chgData name="Zoya Andreeva" userId="597f5e31-fbdd-4484-90d6-8a929af47c30" providerId="ADAL" clId="{75E31541-12D8-4189-AF4D-E9B8E64A140F}" dt="2023-05-11T09:31:29.900" v="54" actId="948"/>
        <pc:sldMkLst>
          <pc:docMk/>
          <pc:sldMk cId="2443433805" sldId="1344"/>
        </pc:sldMkLst>
        <pc:spChg chg="add mod">
          <ac:chgData name="Zoya Andreeva" userId="597f5e31-fbdd-4484-90d6-8a929af47c30" providerId="ADAL" clId="{75E31541-12D8-4189-AF4D-E9B8E64A140F}" dt="2023-05-11T09:30:51.106" v="48"/>
          <ac:spMkLst>
            <pc:docMk/>
            <pc:sldMk cId="2443433805" sldId="1344"/>
            <ac:spMk id="2" creationId="{1EE33F16-45CF-70B7-7F24-B968CF3C215A}"/>
          </ac:spMkLst>
        </pc:spChg>
        <pc:spChg chg="del">
          <ac:chgData name="Zoya Andreeva" userId="597f5e31-fbdd-4484-90d6-8a929af47c30" providerId="ADAL" clId="{75E31541-12D8-4189-AF4D-E9B8E64A140F}" dt="2023-05-11T09:30:46.922" v="47" actId="478"/>
          <ac:spMkLst>
            <pc:docMk/>
            <pc:sldMk cId="2443433805" sldId="1344"/>
            <ac:spMk id="3" creationId="{078794F8-ED12-99FC-1AE8-EF891E8080C8}"/>
          </ac:spMkLst>
        </pc:spChg>
        <pc:spChg chg="del">
          <ac:chgData name="Zoya Andreeva" userId="597f5e31-fbdd-4484-90d6-8a929af47c30" providerId="ADAL" clId="{75E31541-12D8-4189-AF4D-E9B8E64A140F}" dt="2023-05-11T09:30:46.922" v="47" actId="478"/>
          <ac:spMkLst>
            <pc:docMk/>
            <pc:sldMk cId="2443433805" sldId="1344"/>
            <ac:spMk id="7" creationId="{0F4C4571-1F9C-DFBC-9E91-C37C14C584E4}"/>
          </ac:spMkLst>
        </pc:spChg>
        <pc:spChg chg="add mod">
          <ac:chgData name="Zoya Andreeva" userId="597f5e31-fbdd-4484-90d6-8a929af47c30" providerId="ADAL" clId="{75E31541-12D8-4189-AF4D-E9B8E64A140F}" dt="2023-05-11T09:31:29.900" v="54" actId="948"/>
          <ac:spMkLst>
            <pc:docMk/>
            <pc:sldMk cId="2443433805" sldId="1344"/>
            <ac:spMk id="13" creationId="{8E19878A-EC68-79B6-1796-37AE6F5C4835}"/>
          </ac:spMkLst>
        </pc:spChg>
        <pc:graphicFrameChg chg="add mod">
          <ac:chgData name="Zoya Andreeva" userId="597f5e31-fbdd-4484-90d6-8a929af47c30" providerId="ADAL" clId="{75E31541-12D8-4189-AF4D-E9B8E64A140F}" dt="2023-05-11T09:30:51.106" v="48"/>
          <ac:graphicFrameMkLst>
            <pc:docMk/>
            <pc:sldMk cId="2443433805" sldId="1344"/>
            <ac:graphicFrameMk id="4" creationId="{5551D93D-8CD6-06DB-D1AA-B4843B13AF9A}"/>
          </ac:graphicFrameMkLst>
        </pc:graphicFrameChg>
        <pc:graphicFrameChg chg="del">
          <ac:chgData name="Zoya Andreeva" userId="597f5e31-fbdd-4484-90d6-8a929af47c30" providerId="ADAL" clId="{75E31541-12D8-4189-AF4D-E9B8E64A140F}" dt="2023-05-11T09:30:46.922" v="47" actId="478"/>
          <ac:graphicFrameMkLst>
            <pc:docMk/>
            <pc:sldMk cId="2443433805" sldId="1344"/>
            <ac:graphicFrameMk id="6" creationId="{D9487771-2A50-271D-E0C8-6EC40F383607}"/>
          </ac:graphicFrameMkLst>
        </pc:graphicFrameChg>
        <pc:graphicFrameChg chg="del">
          <ac:chgData name="Zoya Andreeva" userId="597f5e31-fbdd-4484-90d6-8a929af47c30" providerId="ADAL" clId="{75E31541-12D8-4189-AF4D-E9B8E64A140F}" dt="2023-05-11T09:30:46.922" v="47" actId="478"/>
          <ac:graphicFrameMkLst>
            <pc:docMk/>
            <pc:sldMk cId="2443433805" sldId="1344"/>
            <ac:graphicFrameMk id="9" creationId="{B91A201A-DCCD-49E7-10D4-E086DD4E74A5}"/>
          </ac:graphicFrameMkLst>
        </pc:graphicFrameChg>
        <pc:graphicFrameChg chg="del">
          <ac:chgData name="Zoya Andreeva" userId="597f5e31-fbdd-4484-90d6-8a929af47c30" providerId="ADAL" clId="{75E31541-12D8-4189-AF4D-E9B8E64A140F}" dt="2023-05-11T09:30:46.922" v="47" actId="478"/>
          <ac:graphicFrameMkLst>
            <pc:docMk/>
            <pc:sldMk cId="2443433805" sldId="1344"/>
            <ac:graphicFrameMk id="10" creationId="{7C608304-3EE1-3D1A-16FB-98ADD34E7B39}"/>
          </ac:graphicFrameMkLst>
        </pc:graphicFrameChg>
        <pc:graphicFrameChg chg="add mod">
          <ac:chgData name="Zoya Andreeva" userId="597f5e31-fbdd-4484-90d6-8a929af47c30" providerId="ADAL" clId="{75E31541-12D8-4189-AF4D-E9B8E64A140F}" dt="2023-05-11T09:31:19.665" v="52"/>
          <ac:graphicFrameMkLst>
            <pc:docMk/>
            <pc:sldMk cId="2443433805" sldId="1344"/>
            <ac:graphicFrameMk id="15" creationId="{3E64B0FF-EDF7-111D-F6BD-E31CD12E8D90}"/>
          </ac:graphicFrameMkLst>
        </pc:graphicFrameChg>
        <pc:picChg chg="del">
          <ac:chgData name="Zoya Andreeva" userId="597f5e31-fbdd-4484-90d6-8a929af47c30" providerId="ADAL" clId="{75E31541-12D8-4189-AF4D-E9B8E64A140F}" dt="2023-05-11T09:30:46.922" v="47" actId="478"/>
          <ac:picMkLst>
            <pc:docMk/>
            <pc:sldMk cId="2443433805" sldId="1344"/>
            <ac:picMk id="5" creationId="{5189041F-CE95-58A5-9D58-C0C2020E36B7}"/>
          </ac:picMkLst>
        </pc:picChg>
        <pc:picChg chg="add mod">
          <ac:chgData name="Zoya Andreeva" userId="597f5e31-fbdd-4484-90d6-8a929af47c30" providerId="ADAL" clId="{75E31541-12D8-4189-AF4D-E9B8E64A140F}" dt="2023-05-11T09:30:51.106" v="48"/>
          <ac:picMkLst>
            <pc:docMk/>
            <pc:sldMk cId="2443433805" sldId="1344"/>
            <ac:picMk id="8" creationId="{D0D88392-C049-32ED-192D-B008ADDB89B6}"/>
          </ac:picMkLst>
        </pc:picChg>
        <pc:picChg chg="del">
          <ac:chgData name="Zoya Andreeva" userId="597f5e31-fbdd-4484-90d6-8a929af47c30" providerId="ADAL" clId="{75E31541-12D8-4189-AF4D-E9B8E64A140F}" dt="2023-05-11T09:30:46.922" v="47" actId="478"/>
          <ac:picMkLst>
            <pc:docMk/>
            <pc:sldMk cId="2443433805" sldId="1344"/>
            <ac:picMk id="11" creationId="{DA67CED0-89C2-1D78-6760-F2D476A29F9F}"/>
          </ac:picMkLst>
        </pc:picChg>
        <pc:picChg chg="del">
          <ac:chgData name="Zoya Andreeva" userId="597f5e31-fbdd-4484-90d6-8a929af47c30" providerId="ADAL" clId="{75E31541-12D8-4189-AF4D-E9B8E64A140F}" dt="2023-05-11T09:30:46.922" v="47" actId="478"/>
          <ac:picMkLst>
            <pc:docMk/>
            <pc:sldMk cId="2443433805" sldId="1344"/>
            <ac:picMk id="12" creationId="{627C5C42-A2C9-8128-371B-B3B1C74F56CF}"/>
          </ac:picMkLst>
        </pc:picChg>
        <pc:picChg chg="add mod">
          <ac:chgData name="Zoya Andreeva" userId="597f5e31-fbdd-4484-90d6-8a929af47c30" providerId="ADAL" clId="{75E31541-12D8-4189-AF4D-E9B8E64A140F}" dt="2023-05-11T09:31:09.955" v="51"/>
          <ac:picMkLst>
            <pc:docMk/>
            <pc:sldMk cId="2443433805" sldId="1344"/>
            <ac:picMk id="14" creationId="{DB2F7F79-B012-F05A-6820-B86A0D37F299}"/>
          </ac:picMkLst>
        </pc:picChg>
        <pc:picChg chg="del">
          <ac:chgData name="Zoya Andreeva" userId="597f5e31-fbdd-4484-90d6-8a929af47c30" providerId="ADAL" clId="{75E31541-12D8-4189-AF4D-E9B8E64A140F}" dt="2023-05-11T09:30:46.922" v="47" actId="478"/>
          <ac:picMkLst>
            <pc:docMk/>
            <pc:sldMk cId="2443433805" sldId="1344"/>
            <ac:picMk id="25" creationId="{ED9F11E1-3AC3-E664-8A6B-A4CC4E71EAA8}"/>
          </ac:picMkLst>
        </pc:picChg>
      </pc:sldChg>
      <pc:sldChg chg="addSp delSp modSp add mod ord">
        <pc:chgData name="Zoya Andreeva" userId="597f5e31-fbdd-4484-90d6-8a929af47c30" providerId="ADAL" clId="{75E31541-12D8-4189-AF4D-E9B8E64A140F}" dt="2023-05-11T09:33:02.693" v="72" actId="948"/>
        <pc:sldMkLst>
          <pc:docMk/>
          <pc:sldMk cId="1227817511" sldId="1345"/>
        </pc:sldMkLst>
        <pc:spChg chg="del">
          <ac:chgData name="Zoya Andreeva" userId="597f5e31-fbdd-4484-90d6-8a929af47c30" providerId="ADAL" clId="{75E31541-12D8-4189-AF4D-E9B8E64A140F}" dt="2023-05-11T09:32:10.163" v="62" actId="478"/>
          <ac:spMkLst>
            <pc:docMk/>
            <pc:sldMk cId="1227817511" sldId="1345"/>
            <ac:spMk id="2" creationId="{3C245211-87EB-7FBE-77AE-D425E19532B8}"/>
          </ac:spMkLst>
        </pc:spChg>
        <pc:spChg chg="add mod">
          <ac:chgData name="Zoya Andreeva" userId="597f5e31-fbdd-4484-90d6-8a929af47c30" providerId="ADAL" clId="{75E31541-12D8-4189-AF4D-E9B8E64A140F}" dt="2023-05-11T09:33:02.693" v="72" actId="948"/>
          <ac:spMkLst>
            <pc:docMk/>
            <pc:sldMk cId="1227817511" sldId="1345"/>
            <ac:spMk id="3" creationId="{F75E8969-A079-C3AB-E8D3-A4B5DF2A7538}"/>
          </ac:spMkLst>
        </pc:spChg>
        <pc:spChg chg="add mod">
          <ac:chgData name="Zoya Andreeva" userId="597f5e31-fbdd-4484-90d6-8a929af47c30" providerId="ADAL" clId="{75E31541-12D8-4189-AF4D-E9B8E64A140F}" dt="2023-05-11T09:32:20.891" v="65"/>
          <ac:spMkLst>
            <pc:docMk/>
            <pc:sldMk cId="1227817511" sldId="1345"/>
            <ac:spMk id="4" creationId="{14EB5B3D-65BC-14CB-F735-E9732F8B4D44}"/>
          </ac:spMkLst>
        </pc:spChg>
        <pc:spChg chg="del mod">
          <ac:chgData name="Zoya Andreeva" userId="597f5e31-fbdd-4484-90d6-8a929af47c30" providerId="ADAL" clId="{75E31541-12D8-4189-AF4D-E9B8E64A140F}" dt="2023-05-11T09:32:20.449" v="64" actId="478"/>
          <ac:spMkLst>
            <pc:docMk/>
            <pc:sldMk cId="1227817511" sldId="1345"/>
            <ac:spMk id="8" creationId="{B5BC377C-C613-578C-AFA6-04181F81FE95}"/>
          </ac:spMkLst>
        </pc:spChg>
      </pc:sldChg>
      <pc:sldChg chg="addSp delSp modSp add mod">
        <pc:chgData name="Zoya Andreeva" userId="597f5e31-fbdd-4484-90d6-8a929af47c30" providerId="ADAL" clId="{75E31541-12D8-4189-AF4D-E9B8E64A140F}" dt="2023-05-11T09:33:12.650" v="73" actId="948"/>
        <pc:sldMkLst>
          <pc:docMk/>
          <pc:sldMk cId="4265510699" sldId="1346"/>
        </pc:sldMkLst>
        <pc:spChg chg="add mod">
          <ac:chgData name="Zoya Andreeva" userId="597f5e31-fbdd-4484-90d6-8a929af47c30" providerId="ADAL" clId="{75E31541-12D8-4189-AF4D-E9B8E64A140F}" dt="2023-05-11T09:33:12.650" v="73" actId="948"/>
          <ac:spMkLst>
            <pc:docMk/>
            <pc:sldMk cId="4265510699" sldId="1346"/>
            <ac:spMk id="2" creationId="{3B67B48F-169F-AB5D-C968-A894C9662DD8}"/>
          </ac:spMkLst>
        </pc:spChg>
        <pc:spChg chg="del">
          <ac:chgData name="Zoya Andreeva" userId="597f5e31-fbdd-4484-90d6-8a929af47c30" providerId="ADAL" clId="{75E31541-12D8-4189-AF4D-E9B8E64A140F}" dt="2023-05-11T09:32:42.762" v="68" actId="478"/>
          <ac:spMkLst>
            <pc:docMk/>
            <pc:sldMk cId="4265510699" sldId="1346"/>
            <ac:spMk id="3" creationId="{F75E8969-A079-C3AB-E8D3-A4B5DF2A7538}"/>
          </ac:spMkLst>
        </pc:spChg>
      </pc:sldChg>
    </pc:docChg>
  </pc:docChgLst>
  <pc:docChgLst>
    <pc:chgData name="Zoya Andreeva" userId="597f5e31-fbdd-4484-90d6-8a929af47c30" providerId="ADAL" clId="{37EF8450-0C4E-4BF5-A493-92F131A8357E}"/>
    <pc:docChg chg="undo custSel addSld delSld modSld">
      <pc:chgData name="Zoya Andreeva" userId="597f5e31-fbdd-4484-90d6-8a929af47c30" providerId="ADAL" clId="{37EF8450-0C4E-4BF5-A493-92F131A8357E}" dt="2023-05-18T16:06:09.095" v="138" actId="255"/>
      <pc:docMkLst>
        <pc:docMk/>
      </pc:docMkLst>
      <pc:sldChg chg="modSp mod">
        <pc:chgData name="Zoya Andreeva" userId="597f5e31-fbdd-4484-90d6-8a929af47c30" providerId="ADAL" clId="{37EF8450-0C4E-4BF5-A493-92F131A8357E}" dt="2023-05-18T16:06:00.515" v="137" actId="255"/>
        <pc:sldMkLst>
          <pc:docMk/>
          <pc:sldMk cId="1297386536" sldId="1342"/>
        </pc:sldMkLst>
        <pc:spChg chg="mod">
          <ac:chgData name="Zoya Andreeva" userId="597f5e31-fbdd-4484-90d6-8a929af47c30" providerId="ADAL" clId="{37EF8450-0C4E-4BF5-A493-92F131A8357E}" dt="2023-05-18T16:06:00.515" v="137" actId="255"/>
          <ac:spMkLst>
            <pc:docMk/>
            <pc:sldMk cId="1297386536" sldId="1342"/>
            <ac:spMk id="2" creationId="{3C245211-87EB-7FBE-77AE-D425E19532B8}"/>
          </ac:spMkLst>
        </pc:spChg>
        <pc:spChg chg="mod">
          <ac:chgData name="Zoya Andreeva" userId="597f5e31-fbdd-4484-90d6-8a929af47c30" providerId="ADAL" clId="{37EF8450-0C4E-4BF5-A493-92F131A8357E}" dt="2023-05-18T15:48:16.892" v="27" actId="20577"/>
          <ac:spMkLst>
            <pc:docMk/>
            <pc:sldMk cId="1297386536" sldId="1342"/>
            <ac:spMk id="8" creationId="{B5BC377C-C613-578C-AFA6-04181F81FE95}"/>
          </ac:spMkLst>
        </pc:spChg>
      </pc:sldChg>
      <pc:sldChg chg="modSp add mod">
        <pc:chgData name="Zoya Andreeva" userId="597f5e31-fbdd-4484-90d6-8a929af47c30" providerId="ADAL" clId="{37EF8450-0C4E-4BF5-A493-92F131A8357E}" dt="2023-05-18T16:06:09.095" v="138" actId="255"/>
        <pc:sldMkLst>
          <pc:docMk/>
          <pc:sldMk cId="2762309637" sldId="1347"/>
        </pc:sldMkLst>
        <pc:spChg chg="mod">
          <ac:chgData name="Zoya Andreeva" userId="597f5e31-fbdd-4484-90d6-8a929af47c30" providerId="ADAL" clId="{37EF8450-0C4E-4BF5-A493-92F131A8357E}" dt="2023-05-18T16:06:09.095" v="138" actId="255"/>
          <ac:spMkLst>
            <pc:docMk/>
            <pc:sldMk cId="2762309637" sldId="1347"/>
            <ac:spMk id="2" creationId="{3C245211-87EB-7FBE-77AE-D425E19532B8}"/>
          </ac:spMkLst>
        </pc:spChg>
      </pc:sldChg>
      <pc:sldChg chg="new del">
        <pc:chgData name="Zoya Andreeva" userId="597f5e31-fbdd-4484-90d6-8a929af47c30" providerId="ADAL" clId="{37EF8450-0C4E-4BF5-A493-92F131A8357E}" dt="2023-05-18T15:48:07.213" v="14" actId="680"/>
        <pc:sldMkLst>
          <pc:docMk/>
          <pc:sldMk cId="2763333054" sldId="134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90552485767497"/>
          <c:y val="5.8941924822162595E-2"/>
          <c:w val="0.54829526962082076"/>
          <c:h val="0.86999264707033042"/>
        </c:manualLayout>
      </c:layout>
      <c:doughnutChart>
        <c:varyColors val="1"/>
        <c:ser>
          <c:idx val="0"/>
          <c:order val="0"/>
          <c:tx>
            <c:strRef>
              <c:f>Sheet1!$B$1</c:f>
              <c:strCache>
                <c:ptCount val="1"/>
                <c:pt idx="0">
                  <c:v>value</c:v>
                </c:pt>
              </c:strCache>
            </c:strRef>
          </c:tx>
          <c:spPr>
            <a:ln w="28575">
              <a:noFill/>
            </a:ln>
            <a:effectLst/>
            <a:scene3d>
              <a:camera prst="orthographicFront"/>
              <a:lightRig rig="threePt" dir="t"/>
            </a:scene3d>
            <a:sp3d/>
          </c:spPr>
          <c:dPt>
            <c:idx val="0"/>
            <c:bubble3D val="0"/>
            <c:spPr>
              <a:solidFill>
                <a:srgbClr val="005BAA"/>
              </a:solidFill>
              <a:ln w="28575">
                <a:noFill/>
              </a:ln>
              <a:effectLst/>
              <a:scene3d>
                <a:camera prst="orthographicFront"/>
                <a:lightRig rig="threePt" dir="t"/>
              </a:scene3d>
              <a:sp3d/>
            </c:spPr>
            <c:extLst>
              <c:ext xmlns:c16="http://schemas.microsoft.com/office/drawing/2014/chart" uri="{C3380CC4-5D6E-409C-BE32-E72D297353CC}">
                <c16:uniqueId val="{00000001-BC55-4805-BDCB-2D575D1044AB}"/>
              </c:ext>
            </c:extLst>
          </c:dPt>
          <c:dPt>
            <c:idx val="1"/>
            <c:bubble3D val="0"/>
            <c:spPr>
              <a:solidFill>
                <a:srgbClr val="00B5D5"/>
              </a:solidFill>
              <a:ln w="28575">
                <a:noFill/>
              </a:ln>
              <a:effectLst/>
              <a:scene3d>
                <a:camera prst="orthographicFront"/>
                <a:lightRig rig="threePt" dir="t"/>
              </a:scene3d>
              <a:sp3d/>
            </c:spPr>
            <c:extLst>
              <c:ext xmlns:c16="http://schemas.microsoft.com/office/drawing/2014/chart" uri="{C3380CC4-5D6E-409C-BE32-E72D297353CC}">
                <c16:uniqueId val="{00000003-BC55-4805-BDCB-2D575D1044AB}"/>
              </c:ext>
            </c:extLst>
          </c:dPt>
          <c:dPt>
            <c:idx val="2"/>
            <c:bubble3D val="0"/>
            <c:spPr>
              <a:solidFill>
                <a:srgbClr val="FAA61A"/>
              </a:solidFill>
              <a:ln w="28575">
                <a:noFill/>
              </a:ln>
              <a:effectLst/>
              <a:scene3d>
                <a:camera prst="orthographicFront"/>
                <a:lightRig rig="threePt" dir="t"/>
              </a:scene3d>
              <a:sp3d/>
            </c:spPr>
            <c:extLst>
              <c:ext xmlns:c16="http://schemas.microsoft.com/office/drawing/2014/chart" uri="{C3380CC4-5D6E-409C-BE32-E72D297353CC}">
                <c16:uniqueId val="{00000005-BC55-4805-BDCB-2D575D1044AB}"/>
              </c:ext>
            </c:extLst>
          </c:dPt>
          <c:dPt>
            <c:idx val="3"/>
            <c:bubble3D val="0"/>
            <c:spPr>
              <a:solidFill>
                <a:srgbClr val="70BF54"/>
              </a:solidFill>
              <a:ln w="28575">
                <a:noFill/>
              </a:ln>
              <a:effectLst/>
              <a:scene3d>
                <a:camera prst="orthographicFront"/>
                <a:lightRig rig="threePt" dir="t"/>
              </a:scene3d>
              <a:sp3d/>
            </c:spPr>
            <c:extLst>
              <c:ext xmlns:c16="http://schemas.microsoft.com/office/drawing/2014/chart" uri="{C3380CC4-5D6E-409C-BE32-E72D297353CC}">
                <c16:uniqueId val="{00000007-BC55-4805-BDCB-2D575D1044AB}"/>
              </c:ext>
            </c:extLst>
          </c:dPt>
          <c:dLbls>
            <c:delete val="1"/>
          </c:dLbls>
          <c:cat>
            <c:strRef>
              <c:f>Sheet1!$A$2:$A$5</c:f>
              <c:strCache>
                <c:ptCount val="4"/>
                <c:pt idx="0">
                  <c:v>Sale</c:v>
                </c:pt>
                <c:pt idx="1">
                  <c:v>Revenue</c:v>
                </c:pt>
                <c:pt idx="2">
                  <c:v>Profit</c:v>
                </c:pt>
                <c:pt idx="3">
                  <c:v>Expenditure</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BC55-4805-BDCB-2D575D1044AB}"/>
            </c:ext>
          </c:extLst>
        </c:ser>
        <c:dLbls>
          <c:showLegendKey val="0"/>
          <c:showVal val="0"/>
          <c:showCatName val="0"/>
          <c:showSerName val="0"/>
          <c:showPercent val="1"/>
          <c:showBubbleSize val="0"/>
          <c:showLeaderLines val="1"/>
        </c:dLbls>
        <c:firstSliceAng val="0"/>
        <c:holeSize val="65"/>
      </c:doughnutChart>
      <c:spPr>
        <a:noFill/>
        <a:ln>
          <a:noFill/>
        </a:ln>
        <a:effectLst/>
      </c:spPr>
    </c:plotArea>
    <c:plotVisOnly val="1"/>
    <c:dispBlanksAs val="gap"/>
    <c:showDLblsOverMax val="0"/>
  </c:chart>
  <c:spPr>
    <a:noFill/>
    <a:ln>
      <a:noFill/>
    </a:ln>
    <a:effectLst/>
  </c:spPr>
  <c:txPr>
    <a:bodyPr/>
    <a:lstStyle/>
    <a:p>
      <a:pPr>
        <a:defRPr sz="1200"/>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1994C5B1-5D64-DD4B-84CE-49467066B0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latin typeface="Arial" panose="020B0604020202020204" pitchFamily="34" charset="0"/>
            </a:endParaRPr>
          </a:p>
        </p:txBody>
      </p:sp>
      <p:sp>
        <p:nvSpPr>
          <p:cNvPr id="3" name="Marcador de fecha 2">
            <a:extLst>
              <a:ext uri="{FF2B5EF4-FFF2-40B4-BE49-F238E27FC236}">
                <a16:creationId xmlns:a16="http://schemas.microsoft.com/office/drawing/2014/main" id="{BA8A759C-D84B-4B42-8853-5AD67C2297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D2DC6E-1291-DF47-962B-9B9061A83F1C}" type="datetimeFigureOut">
              <a:rPr lang="es-ES" smtClean="0">
                <a:latin typeface="Arial" panose="020B0604020202020204" pitchFamily="34" charset="0"/>
              </a:rPr>
              <a:t>18/05/2023</a:t>
            </a:fld>
            <a:endParaRPr lang="es-ES" dirty="0">
              <a:latin typeface="Arial" panose="020B0604020202020204" pitchFamily="34" charset="0"/>
            </a:endParaRPr>
          </a:p>
        </p:txBody>
      </p:sp>
      <p:sp>
        <p:nvSpPr>
          <p:cNvPr id="4" name="Marcador de pie de página 3">
            <a:extLst>
              <a:ext uri="{FF2B5EF4-FFF2-40B4-BE49-F238E27FC236}">
                <a16:creationId xmlns:a16="http://schemas.microsoft.com/office/drawing/2014/main" id="{9AD584F3-7A75-DD44-B0D1-77A51EC8604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latin typeface="Arial" panose="020B0604020202020204" pitchFamily="34" charset="0"/>
            </a:endParaRPr>
          </a:p>
        </p:txBody>
      </p:sp>
      <p:sp>
        <p:nvSpPr>
          <p:cNvPr id="5" name="Marcador de número de diapositiva 4">
            <a:extLst>
              <a:ext uri="{FF2B5EF4-FFF2-40B4-BE49-F238E27FC236}">
                <a16:creationId xmlns:a16="http://schemas.microsoft.com/office/drawing/2014/main" id="{245AAE84-ECC6-E14F-A668-AAE3D721860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41CD7D-B8C2-994D-ACDC-667552003B3D}" type="slidenum">
              <a:rPr lang="es-ES" smtClean="0">
                <a:latin typeface="Arial" panose="020B0604020202020204" pitchFamily="34" charset="0"/>
              </a:rPr>
              <a:t>‹#›</a:t>
            </a:fld>
            <a:endParaRPr lang="es-ES" dirty="0">
              <a:latin typeface="Arial" panose="020B0604020202020204" pitchFamily="34" charset="0"/>
            </a:endParaRPr>
          </a:p>
        </p:txBody>
      </p:sp>
    </p:spTree>
    <p:extLst>
      <p:ext uri="{BB962C8B-B14F-4D97-AF65-F5344CB8AC3E}">
        <p14:creationId xmlns:p14="http://schemas.microsoft.com/office/powerpoint/2010/main" val="17230815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55EE6F-449F-4C67-91D8-A42ECC863387}" type="datetimeFigureOut">
              <a:rPr lang="en-US" smtClean="0"/>
              <a:t>5/18/2023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7ADB20-D4A1-4748-BA66-A2B3CA7322A9}" type="slidenum">
              <a:rPr lang="en-US" smtClean="0"/>
              <a:t>‹#›</a:t>
            </a:fld>
            <a:endParaRPr lang="en-US"/>
          </a:p>
        </p:txBody>
      </p:sp>
    </p:spTree>
    <p:extLst>
      <p:ext uri="{BB962C8B-B14F-4D97-AF65-F5344CB8AC3E}">
        <p14:creationId xmlns:p14="http://schemas.microsoft.com/office/powerpoint/2010/main" val="2413367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FR" dirty="0"/>
          </a:p>
        </p:txBody>
      </p:sp>
      <p:sp>
        <p:nvSpPr>
          <p:cNvPr id="4" name="Slide Number Placeholder 3"/>
          <p:cNvSpPr>
            <a:spLocks noGrp="1"/>
          </p:cNvSpPr>
          <p:nvPr>
            <p:ph type="sldNum" sz="quarter" idx="5"/>
          </p:nvPr>
        </p:nvSpPr>
        <p:spPr/>
        <p:txBody>
          <a:bodyPr/>
          <a:lstStyle/>
          <a:p>
            <a:fld id="{BC7ADB20-D4A1-4748-BA66-A2B3CA7322A9}" type="slidenum">
              <a:rPr lang="en-US" smtClean="0"/>
              <a:t>2</a:t>
            </a:fld>
            <a:endParaRPr lang="en-US"/>
          </a:p>
        </p:txBody>
      </p:sp>
    </p:spTree>
    <p:extLst>
      <p:ext uri="{BB962C8B-B14F-4D97-AF65-F5344CB8AC3E}">
        <p14:creationId xmlns:p14="http://schemas.microsoft.com/office/powerpoint/2010/main" val="2497685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FR" dirty="0"/>
          </a:p>
        </p:txBody>
      </p:sp>
      <p:sp>
        <p:nvSpPr>
          <p:cNvPr id="4" name="Slide Number Placeholder 3"/>
          <p:cNvSpPr>
            <a:spLocks noGrp="1"/>
          </p:cNvSpPr>
          <p:nvPr>
            <p:ph type="sldNum" sz="quarter" idx="5"/>
          </p:nvPr>
        </p:nvSpPr>
        <p:spPr/>
        <p:txBody>
          <a:bodyPr/>
          <a:lstStyle/>
          <a:p>
            <a:fld id="{BC7ADB20-D4A1-4748-BA66-A2B3CA7322A9}" type="slidenum">
              <a:rPr lang="en-US" smtClean="0"/>
              <a:t>3</a:t>
            </a:fld>
            <a:endParaRPr lang="en-US"/>
          </a:p>
        </p:txBody>
      </p:sp>
    </p:spTree>
    <p:extLst>
      <p:ext uri="{BB962C8B-B14F-4D97-AF65-F5344CB8AC3E}">
        <p14:creationId xmlns:p14="http://schemas.microsoft.com/office/powerpoint/2010/main" val="215910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FR" dirty="0"/>
          </a:p>
        </p:txBody>
      </p:sp>
      <p:sp>
        <p:nvSpPr>
          <p:cNvPr id="4" name="Slide Number Placeholder 3"/>
          <p:cNvSpPr>
            <a:spLocks noGrp="1"/>
          </p:cNvSpPr>
          <p:nvPr>
            <p:ph type="sldNum" sz="quarter" idx="5"/>
          </p:nvPr>
        </p:nvSpPr>
        <p:spPr/>
        <p:txBody>
          <a:bodyPr/>
          <a:lstStyle/>
          <a:p>
            <a:fld id="{BC7ADB20-D4A1-4748-BA66-A2B3CA7322A9}" type="slidenum">
              <a:rPr lang="en-US" smtClean="0"/>
              <a:t>4</a:t>
            </a:fld>
            <a:endParaRPr lang="en-US"/>
          </a:p>
        </p:txBody>
      </p:sp>
    </p:spTree>
    <p:extLst>
      <p:ext uri="{BB962C8B-B14F-4D97-AF65-F5344CB8AC3E}">
        <p14:creationId xmlns:p14="http://schemas.microsoft.com/office/powerpoint/2010/main" val="112956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FR" dirty="0"/>
          </a:p>
        </p:txBody>
      </p:sp>
      <p:sp>
        <p:nvSpPr>
          <p:cNvPr id="4" name="Slide Number Placeholder 3"/>
          <p:cNvSpPr>
            <a:spLocks noGrp="1"/>
          </p:cNvSpPr>
          <p:nvPr>
            <p:ph type="sldNum" sz="quarter" idx="5"/>
          </p:nvPr>
        </p:nvSpPr>
        <p:spPr/>
        <p:txBody>
          <a:bodyPr/>
          <a:lstStyle/>
          <a:p>
            <a:fld id="{BC7ADB20-D4A1-4748-BA66-A2B3CA7322A9}" type="slidenum">
              <a:rPr lang="en-US" smtClean="0"/>
              <a:t>5</a:t>
            </a:fld>
            <a:endParaRPr lang="en-US"/>
          </a:p>
        </p:txBody>
      </p:sp>
    </p:spTree>
    <p:extLst>
      <p:ext uri="{BB962C8B-B14F-4D97-AF65-F5344CB8AC3E}">
        <p14:creationId xmlns:p14="http://schemas.microsoft.com/office/powerpoint/2010/main" val="704269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FR" dirty="0"/>
          </a:p>
        </p:txBody>
      </p:sp>
      <p:sp>
        <p:nvSpPr>
          <p:cNvPr id="4" name="Slide Number Placeholder 3"/>
          <p:cNvSpPr>
            <a:spLocks noGrp="1"/>
          </p:cNvSpPr>
          <p:nvPr>
            <p:ph type="sldNum" sz="quarter" idx="5"/>
          </p:nvPr>
        </p:nvSpPr>
        <p:spPr/>
        <p:txBody>
          <a:bodyPr/>
          <a:lstStyle/>
          <a:p>
            <a:fld id="{BC7ADB20-D4A1-4748-BA66-A2B3CA7322A9}" type="slidenum">
              <a:rPr lang="en-US" smtClean="0"/>
              <a:t>6</a:t>
            </a:fld>
            <a:endParaRPr lang="en-US"/>
          </a:p>
        </p:txBody>
      </p:sp>
    </p:spTree>
    <p:extLst>
      <p:ext uri="{BB962C8B-B14F-4D97-AF65-F5344CB8AC3E}">
        <p14:creationId xmlns:p14="http://schemas.microsoft.com/office/powerpoint/2010/main" val="1252585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FR" dirty="0"/>
          </a:p>
        </p:txBody>
      </p:sp>
      <p:sp>
        <p:nvSpPr>
          <p:cNvPr id="4" name="Slide Number Placeholder 3"/>
          <p:cNvSpPr>
            <a:spLocks noGrp="1"/>
          </p:cNvSpPr>
          <p:nvPr>
            <p:ph type="sldNum" sz="quarter" idx="5"/>
          </p:nvPr>
        </p:nvSpPr>
        <p:spPr/>
        <p:txBody>
          <a:bodyPr/>
          <a:lstStyle/>
          <a:p>
            <a:fld id="{BC7ADB20-D4A1-4748-BA66-A2B3CA7322A9}" type="slidenum">
              <a:rPr lang="en-US" smtClean="0"/>
              <a:t>7</a:t>
            </a:fld>
            <a:endParaRPr lang="en-US"/>
          </a:p>
        </p:txBody>
      </p:sp>
    </p:spTree>
    <p:extLst>
      <p:ext uri="{BB962C8B-B14F-4D97-AF65-F5344CB8AC3E}">
        <p14:creationId xmlns:p14="http://schemas.microsoft.com/office/powerpoint/2010/main" val="21696602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quare-images">
    <p:spTree>
      <p:nvGrpSpPr>
        <p:cNvPr id="1" name=""/>
        <p:cNvGrpSpPr/>
        <p:nvPr/>
      </p:nvGrpSpPr>
      <p:grpSpPr>
        <a:xfrm>
          <a:off x="0" y="0"/>
          <a:ext cx="0" cy="0"/>
          <a:chOff x="0" y="0"/>
          <a:chExt cx="0" cy="0"/>
        </a:xfrm>
      </p:grpSpPr>
      <p:pic>
        <p:nvPicPr>
          <p:cNvPr id="6" name="Picture 5" descr="Logo&#10;&#10;Description automatically generated with low confidence">
            <a:extLst>
              <a:ext uri="{FF2B5EF4-FFF2-40B4-BE49-F238E27FC236}">
                <a16:creationId xmlns:a16="http://schemas.microsoft.com/office/drawing/2014/main" id="{02AFE16C-2473-0565-452E-AB86D7679E95}"/>
              </a:ext>
            </a:extLst>
          </p:cNvPr>
          <p:cNvPicPr>
            <a:picLocks noChangeAspect="1"/>
          </p:cNvPicPr>
          <p:nvPr userDrawn="1"/>
        </p:nvPicPr>
        <p:blipFill>
          <a:blip r:embed="rId2"/>
          <a:stretch>
            <a:fillRect/>
          </a:stretch>
        </p:blipFill>
        <p:spPr>
          <a:xfrm>
            <a:off x="760724" y="-18261"/>
            <a:ext cx="3042445" cy="1187715"/>
          </a:xfrm>
          <a:prstGeom prst="rect">
            <a:avLst/>
          </a:prstGeom>
        </p:spPr>
      </p:pic>
      <p:sp>
        <p:nvSpPr>
          <p:cNvPr id="10" name="Marcador de posición de imagen 9">
            <a:extLst>
              <a:ext uri="{FF2B5EF4-FFF2-40B4-BE49-F238E27FC236}">
                <a16:creationId xmlns:a16="http://schemas.microsoft.com/office/drawing/2014/main" id="{0AC09B4D-F42F-714A-848A-CE26871CDE15}"/>
              </a:ext>
            </a:extLst>
          </p:cNvPr>
          <p:cNvSpPr>
            <a:spLocks noGrp="1"/>
          </p:cNvSpPr>
          <p:nvPr>
            <p:ph type="pic" sz="quarter" idx="14" hasCustomPrompt="1"/>
          </p:nvPr>
        </p:nvSpPr>
        <p:spPr>
          <a:xfrm>
            <a:off x="5208588" y="1879600"/>
            <a:ext cx="1339851" cy="1684338"/>
          </a:xfrm>
          <a:prstGeom prst="rect">
            <a:avLst/>
          </a:prstGeom>
          <a:solidFill>
            <a:schemeClr val="tx1">
              <a:lumMod val="85000"/>
              <a:lumOff val="15000"/>
            </a:schemeClr>
          </a:solidFill>
        </p:spPr>
        <p:txBody>
          <a:bodyPr anchor="ctr">
            <a:normAutofit/>
          </a:bodyPr>
          <a:lstStyle>
            <a:lvl1pPr algn="ctr">
              <a:defRPr sz="900">
                <a:solidFill>
                  <a:schemeClr val="bg1"/>
                </a:solidFill>
              </a:defRPr>
            </a:lvl1pPr>
          </a:lstStyle>
          <a:p>
            <a:r>
              <a:rPr lang="es-ES" dirty="0" err="1"/>
              <a:t>Your</a:t>
            </a:r>
            <a:r>
              <a:rPr lang="es-ES" dirty="0"/>
              <a:t> </a:t>
            </a:r>
            <a:r>
              <a:rPr lang="es-ES" dirty="0" err="1"/>
              <a:t>image</a:t>
            </a:r>
            <a:r>
              <a:rPr lang="es-ES" dirty="0"/>
              <a:t> </a:t>
            </a:r>
            <a:r>
              <a:rPr lang="es-ES" dirty="0" err="1"/>
              <a:t>here</a:t>
            </a:r>
            <a:endParaRPr lang="es-ES" dirty="0"/>
          </a:p>
        </p:txBody>
      </p:sp>
      <p:sp>
        <p:nvSpPr>
          <p:cNvPr id="11" name="Marcador de posición de imagen 9">
            <a:extLst>
              <a:ext uri="{FF2B5EF4-FFF2-40B4-BE49-F238E27FC236}">
                <a16:creationId xmlns:a16="http://schemas.microsoft.com/office/drawing/2014/main" id="{6203C20F-E878-7745-A366-EB1EEA4CAB94}"/>
              </a:ext>
            </a:extLst>
          </p:cNvPr>
          <p:cNvSpPr>
            <a:spLocks noGrp="1"/>
          </p:cNvSpPr>
          <p:nvPr>
            <p:ph type="pic" sz="quarter" idx="15" hasCustomPrompt="1"/>
          </p:nvPr>
        </p:nvSpPr>
        <p:spPr>
          <a:xfrm>
            <a:off x="8815388" y="1879600"/>
            <a:ext cx="1339851" cy="1684338"/>
          </a:xfrm>
          <a:prstGeom prst="rect">
            <a:avLst/>
          </a:prstGeom>
          <a:solidFill>
            <a:schemeClr val="tx1">
              <a:lumMod val="85000"/>
              <a:lumOff val="15000"/>
            </a:schemeClr>
          </a:solidFill>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err="1"/>
              <a:t>Your</a:t>
            </a:r>
            <a:r>
              <a:rPr lang="es-ES" dirty="0"/>
              <a:t> </a:t>
            </a:r>
            <a:r>
              <a:rPr lang="es-ES" dirty="0" err="1"/>
              <a:t>image</a:t>
            </a:r>
            <a:r>
              <a:rPr lang="es-ES" dirty="0"/>
              <a:t> </a:t>
            </a:r>
            <a:r>
              <a:rPr lang="es-ES" dirty="0" err="1"/>
              <a:t>here</a:t>
            </a:r>
            <a:endParaRPr lang="es-ES" dirty="0"/>
          </a:p>
        </p:txBody>
      </p:sp>
      <p:sp>
        <p:nvSpPr>
          <p:cNvPr id="12" name="Marcador de posición de imagen 9">
            <a:extLst>
              <a:ext uri="{FF2B5EF4-FFF2-40B4-BE49-F238E27FC236}">
                <a16:creationId xmlns:a16="http://schemas.microsoft.com/office/drawing/2014/main" id="{B9F55B83-D026-7544-BF73-70F5BFCBAA07}"/>
              </a:ext>
            </a:extLst>
          </p:cNvPr>
          <p:cNvSpPr>
            <a:spLocks noGrp="1"/>
          </p:cNvSpPr>
          <p:nvPr>
            <p:ph type="pic" sz="quarter" idx="16" hasCustomPrompt="1"/>
          </p:nvPr>
        </p:nvSpPr>
        <p:spPr>
          <a:xfrm>
            <a:off x="5208588" y="4279900"/>
            <a:ext cx="1339851" cy="1684338"/>
          </a:xfrm>
          <a:prstGeom prst="rect">
            <a:avLst/>
          </a:prstGeom>
          <a:solidFill>
            <a:schemeClr val="tx1">
              <a:lumMod val="85000"/>
              <a:lumOff val="15000"/>
            </a:schemeClr>
          </a:solidFill>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err="1"/>
              <a:t>Your</a:t>
            </a:r>
            <a:r>
              <a:rPr lang="es-ES" dirty="0"/>
              <a:t> </a:t>
            </a:r>
            <a:r>
              <a:rPr lang="es-ES" dirty="0" err="1"/>
              <a:t>image</a:t>
            </a:r>
            <a:r>
              <a:rPr lang="es-ES" dirty="0"/>
              <a:t> </a:t>
            </a:r>
            <a:r>
              <a:rPr lang="es-ES" dirty="0" err="1"/>
              <a:t>here</a:t>
            </a:r>
            <a:endParaRPr lang="es-ES" dirty="0"/>
          </a:p>
        </p:txBody>
      </p:sp>
      <p:sp>
        <p:nvSpPr>
          <p:cNvPr id="13" name="Marcador de posición de imagen 9">
            <a:extLst>
              <a:ext uri="{FF2B5EF4-FFF2-40B4-BE49-F238E27FC236}">
                <a16:creationId xmlns:a16="http://schemas.microsoft.com/office/drawing/2014/main" id="{9C3D87E3-091F-AC41-95B4-2D73D9F0DB13}"/>
              </a:ext>
            </a:extLst>
          </p:cNvPr>
          <p:cNvSpPr>
            <a:spLocks noGrp="1"/>
          </p:cNvSpPr>
          <p:nvPr>
            <p:ph type="pic" sz="quarter" idx="17" hasCustomPrompt="1"/>
          </p:nvPr>
        </p:nvSpPr>
        <p:spPr>
          <a:xfrm>
            <a:off x="8815388" y="4279900"/>
            <a:ext cx="1339851" cy="1684338"/>
          </a:xfrm>
          <a:prstGeom prst="rect">
            <a:avLst/>
          </a:prstGeom>
          <a:solidFill>
            <a:schemeClr val="tx1">
              <a:lumMod val="85000"/>
              <a:lumOff val="15000"/>
            </a:schemeClr>
          </a:solidFill>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err="1"/>
              <a:t>Your</a:t>
            </a:r>
            <a:r>
              <a:rPr lang="es-ES" dirty="0"/>
              <a:t> </a:t>
            </a:r>
            <a:r>
              <a:rPr lang="es-ES" dirty="0" err="1"/>
              <a:t>image</a:t>
            </a:r>
            <a:r>
              <a:rPr lang="es-ES" dirty="0"/>
              <a:t> </a:t>
            </a:r>
            <a:r>
              <a:rPr lang="es-ES" dirty="0" err="1"/>
              <a:t>here</a:t>
            </a:r>
            <a:endParaRPr lang="es-ES" dirty="0"/>
          </a:p>
        </p:txBody>
      </p:sp>
      <p:cxnSp>
        <p:nvCxnSpPr>
          <p:cNvPr id="5" name="Straight Connector 2">
            <a:extLst>
              <a:ext uri="{FF2B5EF4-FFF2-40B4-BE49-F238E27FC236}">
                <a16:creationId xmlns:a16="http://schemas.microsoft.com/office/drawing/2014/main" id="{C4283362-401A-F1CC-C52C-CCA6A44D5E09}"/>
              </a:ext>
            </a:extLst>
          </p:cNvPr>
          <p:cNvCxnSpPr/>
          <p:nvPr userDrawn="1"/>
        </p:nvCxnSpPr>
        <p:spPr>
          <a:xfrm>
            <a:off x="0" y="1113452"/>
            <a:ext cx="12192000" cy="0"/>
          </a:xfrm>
          <a:prstGeom prst="line">
            <a:avLst/>
          </a:prstGeom>
          <a:ln w="19050">
            <a:solidFill>
              <a:srgbClr val="005BAA"/>
            </a:solidFill>
          </a:ln>
        </p:spPr>
        <p:style>
          <a:lnRef idx="1">
            <a:schemeClr val="accent1"/>
          </a:lnRef>
          <a:fillRef idx="0">
            <a:schemeClr val="accent1"/>
          </a:fillRef>
          <a:effectRef idx="0">
            <a:schemeClr val="accent1"/>
          </a:effectRef>
          <a:fontRef idx="minor">
            <a:schemeClr val="tx1"/>
          </a:fontRef>
        </p:style>
      </p:cxnSp>
      <p:sp>
        <p:nvSpPr>
          <p:cNvPr id="8" name="CuadroTexto 2">
            <a:extLst>
              <a:ext uri="{FF2B5EF4-FFF2-40B4-BE49-F238E27FC236}">
                <a16:creationId xmlns:a16="http://schemas.microsoft.com/office/drawing/2014/main" id="{95B55443-453C-4DEE-8BCA-F99CC8B4B9BB}"/>
              </a:ext>
            </a:extLst>
          </p:cNvPr>
          <p:cNvSpPr txBox="1"/>
          <p:nvPr userDrawn="1"/>
        </p:nvSpPr>
        <p:spPr>
          <a:xfrm>
            <a:off x="845685" y="1851187"/>
            <a:ext cx="3042444" cy="461665"/>
          </a:xfrm>
          <a:prstGeom prst="rect">
            <a:avLst/>
          </a:prstGeom>
          <a:noFill/>
        </p:spPr>
        <p:txBody>
          <a:bodyPr wrap="square" rtlCol="0">
            <a:spAutoFit/>
          </a:bodyPr>
          <a:lstStyle/>
          <a:p>
            <a:r>
              <a:rPr lang="hr-HR" sz="2400" dirty="0">
                <a:solidFill>
                  <a:schemeClr val="tx1">
                    <a:lumMod val="95000"/>
                    <a:lumOff val="5000"/>
                  </a:schemeClr>
                </a:solidFill>
                <a:latin typeface="Verdana" panose="020B0604030504040204" pitchFamily="34" charset="0"/>
                <a:ea typeface="Verdana" panose="020B0604030504040204" pitchFamily="34" charset="0"/>
                <a:cs typeface="Roboto" panose="02000000000000000000" pitchFamily="2" charset="0"/>
              </a:rPr>
              <a:t>1</a:t>
            </a:r>
            <a:r>
              <a:rPr lang="es-ES" sz="2400" dirty="0">
                <a:solidFill>
                  <a:schemeClr val="tx1">
                    <a:lumMod val="95000"/>
                    <a:lumOff val="5000"/>
                  </a:schemeClr>
                </a:solidFill>
                <a:latin typeface="Verdana" panose="020B0604030504040204" pitchFamily="34" charset="0"/>
                <a:ea typeface="Verdana" panose="020B0604030504040204" pitchFamily="34" charset="0"/>
                <a:cs typeface="Roboto" panose="02000000000000000000" pitchFamily="2" charset="0"/>
              </a:rPr>
              <a:t>.1 </a:t>
            </a:r>
            <a:r>
              <a:rPr lang="hr-HR" sz="2400" dirty="0" err="1">
                <a:solidFill>
                  <a:schemeClr val="tx1">
                    <a:lumMod val="95000"/>
                    <a:lumOff val="5000"/>
                  </a:schemeClr>
                </a:solidFill>
                <a:latin typeface="Verdana" panose="020B0604030504040204" pitchFamily="34" charset="0"/>
                <a:ea typeface="Verdana" panose="020B0604030504040204" pitchFamily="34" charset="0"/>
                <a:cs typeface="Roboto" panose="02000000000000000000" pitchFamily="2" charset="0"/>
              </a:rPr>
              <a:t>Lorem</a:t>
            </a:r>
            <a:r>
              <a:rPr lang="hr-HR" sz="2400" dirty="0">
                <a:solidFill>
                  <a:schemeClr val="tx1">
                    <a:lumMod val="95000"/>
                    <a:lumOff val="5000"/>
                  </a:schemeClr>
                </a:solidFill>
                <a:latin typeface="Verdana" panose="020B0604030504040204" pitchFamily="34" charset="0"/>
                <a:ea typeface="Verdana" panose="020B0604030504040204" pitchFamily="34" charset="0"/>
                <a:cs typeface="Roboto" panose="02000000000000000000" pitchFamily="2" charset="0"/>
              </a:rPr>
              <a:t> </a:t>
            </a:r>
            <a:r>
              <a:rPr lang="hr-HR" sz="2400" dirty="0" err="1">
                <a:solidFill>
                  <a:schemeClr val="tx1">
                    <a:lumMod val="95000"/>
                    <a:lumOff val="5000"/>
                  </a:schemeClr>
                </a:solidFill>
                <a:latin typeface="Verdana" panose="020B0604030504040204" pitchFamily="34" charset="0"/>
                <a:ea typeface="Verdana" panose="020B0604030504040204" pitchFamily="34" charset="0"/>
                <a:cs typeface="Roboto" panose="02000000000000000000" pitchFamily="2" charset="0"/>
              </a:rPr>
              <a:t>ipsum</a:t>
            </a:r>
            <a:endParaRPr lang="es-ES" sz="2400" dirty="0">
              <a:solidFill>
                <a:schemeClr val="tx1">
                  <a:lumMod val="95000"/>
                  <a:lumOff val="5000"/>
                </a:schemeClr>
              </a:solidFill>
              <a:latin typeface="Verdana" panose="020B0604030504040204" pitchFamily="34" charset="0"/>
              <a:ea typeface="Verdana" panose="020B0604030504040204" pitchFamily="34" charset="0"/>
              <a:cs typeface="Roboto" panose="02000000000000000000" pitchFamily="2" charset="0"/>
            </a:endParaRPr>
          </a:p>
        </p:txBody>
      </p:sp>
      <p:sp>
        <p:nvSpPr>
          <p:cNvPr id="9" name="CuadroTexto 8">
            <a:extLst>
              <a:ext uri="{FF2B5EF4-FFF2-40B4-BE49-F238E27FC236}">
                <a16:creationId xmlns:a16="http://schemas.microsoft.com/office/drawing/2014/main" id="{0FA90B4F-430A-ED76-56F5-277ACC139BFC}"/>
              </a:ext>
            </a:extLst>
          </p:cNvPr>
          <p:cNvSpPr txBox="1"/>
          <p:nvPr userDrawn="1"/>
        </p:nvSpPr>
        <p:spPr>
          <a:xfrm>
            <a:off x="6857776" y="2452931"/>
            <a:ext cx="1586424" cy="584775"/>
          </a:xfrm>
          <a:prstGeom prst="rect">
            <a:avLst/>
          </a:prstGeom>
          <a:noFill/>
        </p:spPr>
        <p:txBody>
          <a:bodyPr wrap="square" rtlCol="0">
            <a:spAutoFit/>
          </a:bodyPr>
          <a:lstStyle/>
          <a:p>
            <a:r>
              <a:rPr lang="hr-HR" sz="1600" dirty="0" err="1">
                <a:latin typeface="Verdana" panose="020B0604030504040204" pitchFamily="34" charset="0"/>
                <a:ea typeface="Verdana" panose="020B0604030504040204" pitchFamily="34" charset="0"/>
              </a:rPr>
              <a:t>Lorem</a:t>
            </a:r>
            <a:endParaRPr lang="hr-HR" sz="1600" dirty="0">
              <a:latin typeface="Verdana" panose="020B0604030504040204" pitchFamily="34" charset="0"/>
              <a:ea typeface="Verdana" panose="020B0604030504040204" pitchFamily="34" charset="0"/>
            </a:endParaRPr>
          </a:p>
          <a:p>
            <a:r>
              <a:rPr lang="hr-HR" sz="1600" dirty="0" err="1">
                <a:latin typeface="Verdana" panose="020B0604030504040204" pitchFamily="34" charset="0"/>
                <a:ea typeface="Verdana" panose="020B0604030504040204" pitchFamily="34" charset="0"/>
              </a:rPr>
              <a:t>Ipsum</a:t>
            </a:r>
            <a:endParaRPr lang="es-ES" sz="1600" dirty="0">
              <a:latin typeface="Verdana" panose="020B0604030504040204" pitchFamily="34" charset="0"/>
              <a:ea typeface="Verdana" panose="020B0604030504040204" pitchFamily="34" charset="0"/>
            </a:endParaRPr>
          </a:p>
        </p:txBody>
      </p:sp>
      <p:sp>
        <p:nvSpPr>
          <p:cNvPr id="14" name="CuadroTexto 16">
            <a:extLst>
              <a:ext uri="{FF2B5EF4-FFF2-40B4-BE49-F238E27FC236}">
                <a16:creationId xmlns:a16="http://schemas.microsoft.com/office/drawing/2014/main" id="{406CABAF-C8CB-146F-0AAF-CACEED1E7067}"/>
              </a:ext>
            </a:extLst>
          </p:cNvPr>
          <p:cNvSpPr txBox="1"/>
          <p:nvPr userDrawn="1"/>
        </p:nvSpPr>
        <p:spPr>
          <a:xfrm>
            <a:off x="10456792" y="2452931"/>
            <a:ext cx="1103837" cy="584775"/>
          </a:xfrm>
          <a:prstGeom prst="rect">
            <a:avLst/>
          </a:prstGeom>
          <a:noFill/>
        </p:spPr>
        <p:txBody>
          <a:bodyPr wrap="square" rtlCol="0">
            <a:spAutoFit/>
          </a:bodyPr>
          <a:lstStyle/>
          <a:p>
            <a:r>
              <a:rPr lang="hr-HR" sz="1600" dirty="0" err="1">
                <a:latin typeface="Verdana" panose="020B0604030504040204" pitchFamily="34" charset="0"/>
                <a:ea typeface="Verdana" panose="020B0604030504040204" pitchFamily="34" charset="0"/>
              </a:rPr>
              <a:t>Lorem</a:t>
            </a:r>
            <a:endParaRPr lang="hr-HR" sz="1600" dirty="0">
              <a:latin typeface="Verdana" panose="020B0604030504040204" pitchFamily="34" charset="0"/>
              <a:ea typeface="Verdana" panose="020B0604030504040204" pitchFamily="34" charset="0"/>
            </a:endParaRPr>
          </a:p>
          <a:p>
            <a:r>
              <a:rPr lang="hr-HR" sz="1600" dirty="0" err="1">
                <a:latin typeface="Verdana" panose="020B0604030504040204" pitchFamily="34" charset="0"/>
                <a:ea typeface="Verdana" panose="020B0604030504040204" pitchFamily="34" charset="0"/>
              </a:rPr>
              <a:t>Ipsum</a:t>
            </a:r>
            <a:endParaRPr lang="es-ES" sz="1600" dirty="0">
              <a:latin typeface="Verdana" panose="020B0604030504040204" pitchFamily="34" charset="0"/>
              <a:ea typeface="Verdana" panose="020B0604030504040204" pitchFamily="34" charset="0"/>
            </a:endParaRPr>
          </a:p>
        </p:txBody>
      </p:sp>
      <p:sp>
        <p:nvSpPr>
          <p:cNvPr id="15" name="CuadroTexto 19">
            <a:extLst>
              <a:ext uri="{FF2B5EF4-FFF2-40B4-BE49-F238E27FC236}">
                <a16:creationId xmlns:a16="http://schemas.microsoft.com/office/drawing/2014/main" id="{BEC19989-D9E1-A1C7-5BBB-05AACB261AFC}"/>
              </a:ext>
            </a:extLst>
          </p:cNvPr>
          <p:cNvSpPr txBox="1"/>
          <p:nvPr userDrawn="1"/>
        </p:nvSpPr>
        <p:spPr>
          <a:xfrm>
            <a:off x="6857776" y="4864607"/>
            <a:ext cx="1586424" cy="584775"/>
          </a:xfrm>
          <a:prstGeom prst="rect">
            <a:avLst/>
          </a:prstGeom>
          <a:noFill/>
        </p:spPr>
        <p:txBody>
          <a:bodyPr wrap="square" rtlCol="0">
            <a:spAutoFit/>
          </a:bodyPr>
          <a:lstStyle/>
          <a:p>
            <a:r>
              <a:rPr lang="hr-HR" sz="1600" dirty="0" err="1">
                <a:latin typeface="Verdana" panose="020B0604030504040204" pitchFamily="34" charset="0"/>
                <a:ea typeface="Verdana" panose="020B0604030504040204" pitchFamily="34" charset="0"/>
              </a:rPr>
              <a:t>Lorem</a:t>
            </a:r>
            <a:endParaRPr lang="hr-HR" sz="1600" dirty="0">
              <a:latin typeface="Verdana" panose="020B0604030504040204" pitchFamily="34" charset="0"/>
              <a:ea typeface="Verdana" panose="020B0604030504040204" pitchFamily="34" charset="0"/>
            </a:endParaRPr>
          </a:p>
          <a:p>
            <a:r>
              <a:rPr lang="hr-HR" sz="1600" dirty="0" err="1">
                <a:latin typeface="Verdana" panose="020B0604030504040204" pitchFamily="34" charset="0"/>
                <a:ea typeface="Verdana" panose="020B0604030504040204" pitchFamily="34" charset="0"/>
              </a:rPr>
              <a:t>Ipsum</a:t>
            </a:r>
            <a:endParaRPr lang="es-ES" sz="1600" dirty="0">
              <a:latin typeface="Verdana" panose="020B0604030504040204" pitchFamily="34" charset="0"/>
              <a:ea typeface="Verdana" panose="020B0604030504040204" pitchFamily="34" charset="0"/>
            </a:endParaRPr>
          </a:p>
        </p:txBody>
      </p:sp>
      <p:sp>
        <p:nvSpPr>
          <p:cNvPr id="16" name="CuadroTexto 22">
            <a:extLst>
              <a:ext uri="{FF2B5EF4-FFF2-40B4-BE49-F238E27FC236}">
                <a16:creationId xmlns:a16="http://schemas.microsoft.com/office/drawing/2014/main" id="{5A90660E-FA79-10CD-C580-B5E3BEB8907E}"/>
              </a:ext>
            </a:extLst>
          </p:cNvPr>
          <p:cNvSpPr txBox="1"/>
          <p:nvPr userDrawn="1"/>
        </p:nvSpPr>
        <p:spPr>
          <a:xfrm>
            <a:off x="10456793" y="4864607"/>
            <a:ext cx="1157359" cy="584775"/>
          </a:xfrm>
          <a:prstGeom prst="rect">
            <a:avLst/>
          </a:prstGeom>
          <a:noFill/>
        </p:spPr>
        <p:txBody>
          <a:bodyPr wrap="square" rtlCol="0">
            <a:spAutoFit/>
          </a:bodyPr>
          <a:lstStyle/>
          <a:p>
            <a:r>
              <a:rPr lang="hr-HR" sz="1600" dirty="0" err="1">
                <a:latin typeface="Verdana" panose="020B0604030504040204" pitchFamily="34" charset="0"/>
                <a:ea typeface="Verdana" panose="020B0604030504040204" pitchFamily="34" charset="0"/>
              </a:rPr>
              <a:t>Lorem</a:t>
            </a:r>
            <a:endParaRPr lang="hr-HR" sz="1600" dirty="0">
              <a:latin typeface="Verdana" panose="020B0604030504040204" pitchFamily="34" charset="0"/>
              <a:ea typeface="Verdana" panose="020B0604030504040204" pitchFamily="34" charset="0"/>
            </a:endParaRPr>
          </a:p>
          <a:p>
            <a:r>
              <a:rPr lang="hr-HR" sz="1600" dirty="0" err="1">
                <a:latin typeface="Verdana" panose="020B0604030504040204" pitchFamily="34" charset="0"/>
                <a:ea typeface="Verdana" panose="020B0604030504040204" pitchFamily="34" charset="0"/>
              </a:rPr>
              <a:t>Ipsum</a:t>
            </a:r>
            <a:endParaRPr lang="es-ES" sz="1600" dirty="0">
              <a:latin typeface="Verdana" panose="020B0604030504040204" pitchFamily="34" charset="0"/>
              <a:ea typeface="Verdana" panose="020B0604030504040204" pitchFamily="34" charset="0"/>
            </a:endParaRPr>
          </a:p>
        </p:txBody>
      </p:sp>
      <p:sp>
        <p:nvSpPr>
          <p:cNvPr id="17" name="CuadroTexto 2">
            <a:extLst>
              <a:ext uri="{FF2B5EF4-FFF2-40B4-BE49-F238E27FC236}">
                <a16:creationId xmlns:a16="http://schemas.microsoft.com/office/drawing/2014/main" id="{94BD3326-2C5E-E7FA-857B-F79389521B2F}"/>
              </a:ext>
            </a:extLst>
          </p:cNvPr>
          <p:cNvSpPr txBox="1"/>
          <p:nvPr userDrawn="1"/>
        </p:nvSpPr>
        <p:spPr>
          <a:xfrm>
            <a:off x="845685" y="2666794"/>
            <a:ext cx="4053567" cy="2308324"/>
          </a:xfrm>
          <a:prstGeom prst="rect">
            <a:avLst/>
          </a:prstGeom>
          <a:noFill/>
        </p:spPr>
        <p:txBody>
          <a:bodyPr wrap="square" rtlCol="0">
            <a:spAutoFit/>
          </a:bodyPr>
          <a:lstStyle/>
          <a:p>
            <a:r>
              <a:rPr lang="hr-HR" sz="3600" b="1" dirty="0" err="1">
                <a:solidFill>
                  <a:srgbClr val="42AB37"/>
                </a:solidFill>
                <a:latin typeface="Verdana" panose="020B0604030504040204" pitchFamily="34" charset="0"/>
                <a:ea typeface="Verdana" panose="020B0604030504040204" pitchFamily="34" charset="0"/>
                <a:cs typeface="Roboto" panose="02000000000000000000" pitchFamily="2" charset="0"/>
              </a:rPr>
              <a:t>Lorem</a:t>
            </a:r>
            <a:r>
              <a:rPr lang="hr-HR" sz="3600" b="1" dirty="0">
                <a:solidFill>
                  <a:srgbClr val="42AB37"/>
                </a:solidFill>
                <a:latin typeface="Verdana" panose="020B0604030504040204" pitchFamily="34" charset="0"/>
                <a:ea typeface="Verdana" panose="020B0604030504040204" pitchFamily="34" charset="0"/>
                <a:cs typeface="Roboto" panose="02000000000000000000" pitchFamily="2" charset="0"/>
              </a:rPr>
              <a:t> </a:t>
            </a:r>
            <a:r>
              <a:rPr lang="hr-HR" sz="3600" b="1" dirty="0" err="1">
                <a:solidFill>
                  <a:srgbClr val="42AB37"/>
                </a:solidFill>
                <a:latin typeface="Verdana" panose="020B0604030504040204" pitchFamily="34" charset="0"/>
                <a:ea typeface="Verdana" panose="020B0604030504040204" pitchFamily="34" charset="0"/>
                <a:cs typeface="Roboto" panose="02000000000000000000" pitchFamily="2" charset="0"/>
              </a:rPr>
              <a:t>Ipsum</a:t>
            </a:r>
            <a:endParaRPr lang="hr-HR" sz="3600" b="1" dirty="0">
              <a:solidFill>
                <a:srgbClr val="42AB37"/>
              </a:solidFill>
              <a:latin typeface="Verdana" panose="020B0604030504040204" pitchFamily="34" charset="0"/>
              <a:ea typeface="Verdana" panose="020B0604030504040204" pitchFamily="34" charset="0"/>
              <a:cs typeface="Roboto" panose="02000000000000000000" pitchFamily="2" charset="0"/>
            </a:endParaRPr>
          </a:p>
          <a:p>
            <a:r>
              <a:rPr lang="hr-HR" sz="3600" b="1" dirty="0" err="1">
                <a:solidFill>
                  <a:srgbClr val="42AB37"/>
                </a:solidFill>
                <a:latin typeface="Verdana" panose="020B0604030504040204" pitchFamily="34" charset="0"/>
                <a:ea typeface="Verdana" panose="020B0604030504040204" pitchFamily="34" charset="0"/>
                <a:cs typeface="Roboto" panose="02000000000000000000" pitchFamily="2" charset="0"/>
              </a:rPr>
              <a:t>peria</a:t>
            </a:r>
            <a:r>
              <a:rPr lang="hr-HR" sz="3600" b="1" dirty="0">
                <a:solidFill>
                  <a:srgbClr val="42AB37"/>
                </a:solidFill>
                <a:latin typeface="Verdana" panose="020B0604030504040204" pitchFamily="34" charset="0"/>
                <a:ea typeface="Verdana" panose="020B0604030504040204" pitchFamily="34" charset="0"/>
                <a:cs typeface="Roboto" panose="02000000000000000000" pitchFamily="2" charset="0"/>
              </a:rPr>
              <a:t> </a:t>
            </a:r>
            <a:r>
              <a:rPr lang="hr-HR" sz="3600" b="1" dirty="0" err="1">
                <a:solidFill>
                  <a:srgbClr val="42AB37"/>
                </a:solidFill>
                <a:latin typeface="Verdana" panose="020B0604030504040204" pitchFamily="34" charset="0"/>
                <a:ea typeface="Verdana" panose="020B0604030504040204" pitchFamily="34" charset="0"/>
                <a:cs typeface="Roboto" panose="02000000000000000000" pitchFamily="2" charset="0"/>
              </a:rPr>
              <a:t>quatures</a:t>
            </a:r>
            <a:r>
              <a:rPr lang="hr-HR" sz="3600" b="1" dirty="0">
                <a:solidFill>
                  <a:srgbClr val="42AB37"/>
                </a:solidFill>
                <a:latin typeface="Verdana" panose="020B0604030504040204" pitchFamily="34" charset="0"/>
                <a:ea typeface="Verdana" panose="020B0604030504040204" pitchFamily="34" charset="0"/>
                <a:cs typeface="Roboto" panose="02000000000000000000" pitchFamily="2" charset="0"/>
              </a:rPr>
              <a:t> </a:t>
            </a:r>
            <a:r>
              <a:rPr lang="hr-HR" sz="3600" b="1" dirty="0" err="1">
                <a:solidFill>
                  <a:srgbClr val="42AB37"/>
                </a:solidFill>
                <a:latin typeface="Verdana" panose="020B0604030504040204" pitchFamily="34" charset="0"/>
                <a:ea typeface="Verdana" panose="020B0604030504040204" pitchFamily="34" charset="0"/>
                <a:cs typeface="Roboto" panose="02000000000000000000" pitchFamily="2" charset="0"/>
              </a:rPr>
              <a:t>qui</a:t>
            </a:r>
            <a:r>
              <a:rPr lang="hr-HR" sz="3600" b="1" dirty="0">
                <a:solidFill>
                  <a:srgbClr val="42AB37"/>
                </a:solidFill>
                <a:latin typeface="Verdana" panose="020B0604030504040204" pitchFamily="34" charset="0"/>
                <a:ea typeface="Verdana" panose="020B0604030504040204" pitchFamily="34" charset="0"/>
                <a:cs typeface="Roboto" panose="02000000000000000000" pitchFamily="2" charset="0"/>
              </a:rPr>
              <a:t> </a:t>
            </a:r>
            <a:r>
              <a:rPr lang="hr-HR" sz="3600" b="1" dirty="0" err="1">
                <a:solidFill>
                  <a:srgbClr val="42AB37"/>
                </a:solidFill>
                <a:latin typeface="Verdana" panose="020B0604030504040204" pitchFamily="34" charset="0"/>
                <a:ea typeface="Verdana" panose="020B0604030504040204" pitchFamily="34" charset="0"/>
                <a:cs typeface="Roboto" panose="02000000000000000000" pitchFamily="2" charset="0"/>
              </a:rPr>
              <a:t>quatas</a:t>
            </a:r>
            <a:r>
              <a:rPr lang="hr-HR" sz="3600" b="1" dirty="0">
                <a:solidFill>
                  <a:srgbClr val="42AB37"/>
                </a:solidFill>
                <a:latin typeface="Verdana" panose="020B0604030504040204" pitchFamily="34" charset="0"/>
                <a:ea typeface="Verdana" panose="020B0604030504040204" pitchFamily="34" charset="0"/>
                <a:cs typeface="Roboto" panose="02000000000000000000" pitchFamily="2" charset="0"/>
              </a:rPr>
              <a:t> </a:t>
            </a:r>
            <a:r>
              <a:rPr lang="hr-HR" sz="3600" b="1" dirty="0" err="1">
                <a:solidFill>
                  <a:srgbClr val="42AB37"/>
                </a:solidFill>
                <a:latin typeface="Verdana" panose="020B0604030504040204" pitchFamily="34" charset="0"/>
                <a:ea typeface="Verdana" panose="020B0604030504040204" pitchFamily="34" charset="0"/>
                <a:cs typeface="Roboto" panose="02000000000000000000" pitchFamily="2" charset="0"/>
              </a:rPr>
              <a:t>son</a:t>
            </a:r>
            <a:r>
              <a:rPr lang="hr-HR" sz="3600" b="1" dirty="0">
                <a:solidFill>
                  <a:srgbClr val="42AB37"/>
                </a:solidFill>
                <a:latin typeface="Verdana" panose="020B0604030504040204" pitchFamily="34" charset="0"/>
                <a:ea typeface="Verdana" panose="020B0604030504040204" pitchFamily="34" charset="0"/>
                <a:cs typeface="Roboto" panose="02000000000000000000" pitchFamily="2" charset="0"/>
              </a:rPr>
              <a:t> </a:t>
            </a:r>
            <a:r>
              <a:rPr lang="hr-HR" sz="3600" b="1" dirty="0" err="1">
                <a:solidFill>
                  <a:srgbClr val="42AB37"/>
                </a:solidFill>
                <a:latin typeface="Verdana" panose="020B0604030504040204" pitchFamily="34" charset="0"/>
                <a:ea typeface="Verdana" panose="020B0604030504040204" pitchFamily="34" charset="0"/>
                <a:cs typeface="Roboto" panose="02000000000000000000" pitchFamily="2" charset="0"/>
              </a:rPr>
              <a:t>deo</a:t>
            </a:r>
            <a:r>
              <a:rPr lang="hr-HR" sz="3600" b="1" dirty="0">
                <a:solidFill>
                  <a:srgbClr val="42AB37"/>
                </a:solidFill>
                <a:latin typeface="Verdana" panose="020B0604030504040204" pitchFamily="34" charset="0"/>
                <a:ea typeface="Verdana" panose="020B0604030504040204" pitchFamily="34" charset="0"/>
                <a:cs typeface="Roboto" panose="02000000000000000000" pitchFamily="2" charset="0"/>
              </a:rPr>
              <a:t> </a:t>
            </a:r>
            <a:r>
              <a:rPr lang="hr-HR" sz="3600" b="1" dirty="0" err="1">
                <a:solidFill>
                  <a:srgbClr val="42AB37"/>
                </a:solidFill>
                <a:latin typeface="Verdana" panose="020B0604030504040204" pitchFamily="34" charset="0"/>
                <a:ea typeface="Verdana" panose="020B0604030504040204" pitchFamily="34" charset="0"/>
                <a:cs typeface="Roboto" panose="02000000000000000000" pitchFamily="2" charset="0"/>
              </a:rPr>
              <a:t>dolenitium</a:t>
            </a:r>
            <a:r>
              <a:rPr lang="hr-HR" sz="3600" b="1" dirty="0">
                <a:solidFill>
                  <a:srgbClr val="42AB37"/>
                </a:solidFill>
                <a:latin typeface="Verdana" panose="020B0604030504040204" pitchFamily="34" charset="0"/>
                <a:ea typeface="Verdana" panose="020B0604030504040204" pitchFamily="34" charset="0"/>
                <a:cs typeface="Roboto" panose="02000000000000000000" pitchFamily="2" charset="0"/>
              </a:rPr>
              <a:t> </a:t>
            </a:r>
          </a:p>
        </p:txBody>
      </p:sp>
    </p:spTree>
    <p:extLst>
      <p:ext uri="{BB962C8B-B14F-4D97-AF65-F5344CB8AC3E}">
        <p14:creationId xmlns:p14="http://schemas.microsoft.com/office/powerpoint/2010/main" val="403344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CF07C7CE-DB8D-3760-38FA-25B168F9B4D7}"/>
              </a:ext>
            </a:extLst>
          </p:cNvPr>
          <p:cNvSpPr>
            <a:spLocks noGrp="1"/>
          </p:cNvSpPr>
          <p:nvPr>
            <p:ph type="pic" sz="quarter" idx="10" hasCustomPrompt="1"/>
          </p:nvPr>
        </p:nvSpPr>
        <p:spPr>
          <a:xfrm>
            <a:off x="762006" y="1643063"/>
            <a:ext cx="10629900" cy="3986212"/>
          </a:xfrm>
          <a:solidFill>
            <a:schemeClr val="bg2"/>
          </a:solidFill>
        </p:spPr>
        <p:txBody>
          <a:bodyPr>
            <a:normAutofit/>
          </a:bodyPr>
          <a:lstStyle>
            <a:lvl1pPr marL="205740" indent="-205740" algn="l">
              <a:defRPr sz="1320" baseline="0">
                <a:latin typeface="Univers LT Std 55" charset="0"/>
              </a:defRPr>
            </a:lvl1pPr>
          </a:lstStyle>
          <a:p>
            <a:pPr marL="274313" marR="0" lvl="0" indent="-274313" algn="l" defTabSz="1097252" rtl="0" eaLnBrk="1" fontAlgn="auto" latinLnBrk="0" hangingPunct="1">
              <a:lnSpc>
                <a:spcPct val="90000"/>
              </a:lnSpc>
              <a:spcBef>
                <a:spcPts val="1200"/>
              </a:spcBef>
              <a:spcAft>
                <a:spcPts val="0"/>
              </a:spcAft>
              <a:buClrTx/>
              <a:buSzTx/>
              <a:tabLst/>
              <a:defRPr/>
            </a:pPr>
            <a:r>
              <a:rPr lang="en-US" dirty="0"/>
              <a:t>You can place a zoomed in view of your map here or place a graph. This slide is optional. </a:t>
            </a:r>
            <a:br>
              <a:rPr lang="en-US" dirty="0"/>
            </a:br>
            <a:r>
              <a:rPr lang="en-US" dirty="0"/>
              <a:t>Whatever best fits your requirement.</a:t>
            </a:r>
          </a:p>
        </p:txBody>
      </p:sp>
    </p:spTree>
    <p:extLst>
      <p:ext uri="{BB962C8B-B14F-4D97-AF65-F5344CB8AC3E}">
        <p14:creationId xmlns:p14="http://schemas.microsoft.com/office/powerpoint/2010/main" val="246690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Picture Placeholder 1">
            <a:extLst>
              <a:ext uri="{FF2B5EF4-FFF2-40B4-BE49-F238E27FC236}">
                <a16:creationId xmlns:a16="http://schemas.microsoft.com/office/drawing/2014/main" id="{A0110D0B-DA30-D6C8-64D0-4207658D7504}"/>
              </a:ext>
            </a:extLst>
          </p:cNvPr>
          <p:cNvSpPr>
            <a:spLocks noGrp="1"/>
          </p:cNvSpPr>
          <p:nvPr>
            <p:ph type="pic" sz="quarter" idx="10" hasCustomPrompt="1"/>
          </p:nvPr>
        </p:nvSpPr>
        <p:spPr>
          <a:xfrm>
            <a:off x="660404" y="1902186"/>
            <a:ext cx="5286309" cy="3856064"/>
          </a:xfrm>
          <a:solidFill>
            <a:schemeClr val="bg2"/>
          </a:solidFill>
          <a:ln>
            <a:noFill/>
          </a:ln>
        </p:spPr>
        <p:txBody>
          <a:bodyPr>
            <a:normAutofit/>
          </a:bodyPr>
          <a:lstStyle>
            <a:lvl1pPr>
              <a:defRPr sz="1320" baseline="0">
                <a:latin typeface="Arial" charset="0"/>
                <a:ea typeface="Arial" charset="0"/>
                <a:cs typeface="Arial"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Click to add Maps, Graphs, Diagrams, pie charts etc.</a:t>
            </a:r>
          </a:p>
        </p:txBody>
      </p:sp>
      <p:sp>
        <p:nvSpPr>
          <p:cNvPr id="4" name="Picture Placeholder 1">
            <a:extLst>
              <a:ext uri="{FF2B5EF4-FFF2-40B4-BE49-F238E27FC236}">
                <a16:creationId xmlns:a16="http://schemas.microsoft.com/office/drawing/2014/main" id="{DB1E62EF-1C52-57E2-D73C-24DD30DE1E9E}"/>
              </a:ext>
            </a:extLst>
          </p:cNvPr>
          <p:cNvSpPr>
            <a:spLocks noGrp="1"/>
          </p:cNvSpPr>
          <p:nvPr>
            <p:ph type="pic" sz="quarter" idx="12" hasCustomPrompt="1"/>
          </p:nvPr>
        </p:nvSpPr>
        <p:spPr>
          <a:xfrm>
            <a:off x="6203952" y="1902186"/>
            <a:ext cx="5286309" cy="3856064"/>
          </a:xfrm>
          <a:solidFill>
            <a:schemeClr val="bg2"/>
          </a:solidFill>
          <a:ln>
            <a:noFill/>
          </a:ln>
        </p:spPr>
        <p:txBody>
          <a:bodyPr>
            <a:normAutofit/>
          </a:bodyPr>
          <a:lstStyle>
            <a:lvl1pPr>
              <a:defRPr sz="1320" baseline="0">
                <a:latin typeface="Arial" charset="0"/>
                <a:ea typeface="Arial" charset="0"/>
                <a:cs typeface="Arial"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Click to add Maps, Graphs, Diagrams, pie charts etc.</a:t>
            </a:r>
          </a:p>
        </p:txBody>
      </p:sp>
    </p:spTree>
    <p:extLst>
      <p:ext uri="{BB962C8B-B14F-4D97-AF65-F5344CB8AC3E}">
        <p14:creationId xmlns:p14="http://schemas.microsoft.com/office/powerpoint/2010/main" val="414926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Picture Placeholder 11">
            <a:extLst>
              <a:ext uri="{FF2B5EF4-FFF2-40B4-BE49-F238E27FC236}">
                <a16:creationId xmlns:a16="http://schemas.microsoft.com/office/drawing/2014/main" id="{387E8336-08FF-1579-81BF-1DAAA31604C1}"/>
              </a:ext>
            </a:extLst>
          </p:cNvPr>
          <p:cNvSpPr>
            <a:spLocks noGrp="1"/>
          </p:cNvSpPr>
          <p:nvPr>
            <p:ph type="pic" sz="quarter" idx="10"/>
          </p:nvPr>
        </p:nvSpPr>
        <p:spPr>
          <a:xfrm>
            <a:off x="0" y="0"/>
            <a:ext cx="12192000" cy="6858000"/>
          </a:xfrm>
        </p:spPr>
        <p:txBody>
          <a:bodyPr/>
          <a:lstStyle>
            <a:lvl1pPr marL="0" indent="0" algn="ctr">
              <a:buNone/>
              <a:defRPr>
                <a:solidFill>
                  <a:schemeClr val="bg2">
                    <a:lumMod val="20000"/>
                    <a:lumOff val="80000"/>
                  </a:schemeClr>
                </a:solidFill>
              </a:defRPr>
            </a:lvl1pPr>
          </a:lstStyle>
          <a:p>
            <a:r>
              <a:rPr lang="en-US"/>
              <a:t>Click icon to add picture</a:t>
            </a:r>
            <a:endParaRPr lang="en-US" dirty="0"/>
          </a:p>
        </p:txBody>
      </p:sp>
    </p:spTree>
    <p:extLst>
      <p:ext uri="{BB962C8B-B14F-4D97-AF65-F5344CB8AC3E}">
        <p14:creationId xmlns:p14="http://schemas.microsoft.com/office/powerpoint/2010/main" val="209451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57242769-D447-C9E9-2AF2-7E75DCAF8B45}"/>
              </a:ext>
            </a:extLst>
          </p:cNvPr>
          <p:cNvSpPr>
            <a:spLocks noGrp="1"/>
          </p:cNvSpPr>
          <p:nvPr>
            <p:ph type="pic" sz="quarter" idx="10" hasCustomPrompt="1"/>
          </p:nvPr>
        </p:nvSpPr>
        <p:spPr>
          <a:xfrm>
            <a:off x="0" y="0"/>
            <a:ext cx="12192000" cy="6858000"/>
          </a:xfrm>
          <a:solidFill>
            <a:schemeClr val="bg1">
              <a:lumMod val="95000"/>
            </a:schemeClr>
          </a:solidFill>
        </p:spPr>
        <p:txBody>
          <a:bodyPr>
            <a:normAutofit/>
          </a:bodyPr>
          <a:lstStyle>
            <a:lvl1pPr>
              <a:defRPr sz="1800" baseline="0">
                <a:latin typeface="Univers LT Std 55"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Click to add the best image you have.</a:t>
            </a:r>
          </a:p>
        </p:txBody>
      </p:sp>
    </p:spTree>
    <p:extLst>
      <p:ext uri="{BB962C8B-B14F-4D97-AF65-F5344CB8AC3E}">
        <p14:creationId xmlns:p14="http://schemas.microsoft.com/office/powerpoint/2010/main" val="1222401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Picture Placeholder 11">
            <a:extLst>
              <a:ext uri="{FF2B5EF4-FFF2-40B4-BE49-F238E27FC236}">
                <a16:creationId xmlns:a16="http://schemas.microsoft.com/office/drawing/2014/main" id="{148C2E04-F119-8266-62F5-BEF3349B920A}"/>
              </a:ext>
            </a:extLst>
          </p:cNvPr>
          <p:cNvSpPr>
            <a:spLocks noGrp="1"/>
          </p:cNvSpPr>
          <p:nvPr>
            <p:ph type="pic" sz="quarter" idx="11"/>
          </p:nvPr>
        </p:nvSpPr>
        <p:spPr>
          <a:xfrm>
            <a:off x="0" y="0"/>
            <a:ext cx="12192000" cy="6858000"/>
          </a:xfrm>
        </p:spPr>
        <p:txBody>
          <a:bodyPr/>
          <a:lstStyle>
            <a:lvl1pPr marL="0" indent="0" algn="ctr">
              <a:buNone/>
              <a:defRPr i="1">
                <a:solidFill>
                  <a:srgbClr val="D4D7D9"/>
                </a:solidFill>
              </a:defRPr>
            </a:lvl1pPr>
          </a:lstStyle>
          <a:p>
            <a:r>
              <a:rPr lang="en-US"/>
              <a:t>Click icon to add picture</a:t>
            </a:r>
            <a:endParaRPr lang="en-US" dirty="0"/>
          </a:p>
        </p:txBody>
      </p:sp>
    </p:spTree>
    <p:extLst>
      <p:ext uri="{BB962C8B-B14F-4D97-AF65-F5344CB8AC3E}">
        <p14:creationId xmlns:p14="http://schemas.microsoft.com/office/powerpoint/2010/main" val="3608203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Picture Placeholder 11">
            <a:extLst>
              <a:ext uri="{FF2B5EF4-FFF2-40B4-BE49-F238E27FC236}">
                <a16:creationId xmlns:a16="http://schemas.microsoft.com/office/drawing/2014/main" id="{9B6E3D78-5D18-FEC2-7DA9-8ECA634A39A2}"/>
              </a:ext>
            </a:extLst>
          </p:cNvPr>
          <p:cNvSpPr>
            <a:spLocks noGrp="1"/>
          </p:cNvSpPr>
          <p:nvPr>
            <p:ph type="pic" sz="quarter" idx="12" hasCustomPrompt="1"/>
          </p:nvPr>
        </p:nvSpPr>
        <p:spPr>
          <a:xfrm>
            <a:off x="0" y="657225"/>
            <a:ext cx="4622800" cy="2600326"/>
          </a:xfrm>
          <a:solidFill>
            <a:schemeClr val="bg2"/>
          </a:solidFill>
        </p:spPr>
        <p:txBody>
          <a:bodyPr/>
          <a:lstStyle>
            <a:lvl1pPr marL="274313" marR="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sz="1800" baseline="0">
                <a:latin typeface="Univers LT Std 55"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picture</a:t>
            </a:r>
          </a:p>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endParaRPr lang="en-US" dirty="0"/>
          </a:p>
        </p:txBody>
      </p:sp>
      <p:sp>
        <p:nvSpPr>
          <p:cNvPr id="4" name="Picture Placeholder 11">
            <a:extLst>
              <a:ext uri="{FF2B5EF4-FFF2-40B4-BE49-F238E27FC236}">
                <a16:creationId xmlns:a16="http://schemas.microsoft.com/office/drawing/2014/main" id="{9719C845-83F9-FF4D-A5AC-225E08477CA8}"/>
              </a:ext>
            </a:extLst>
          </p:cNvPr>
          <p:cNvSpPr>
            <a:spLocks noGrp="1"/>
          </p:cNvSpPr>
          <p:nvPr>
            <p:ph type="pic" sz="quarter" idx="13" hasCustomPrompt="1"/>
          </p:nvPr>
        </p:nvSpPr>
        <p:spPr>
          <a:xfrm>
            <a:off x="7569200" y="3743324"/>
            <a:ext cx="4622800" cy="2600326"/>
          </a:xfrm>
          <a:solidFill>
            <a:schemeClr val="bg2"/>
          </a:solidFill>
        </p:spPr>
        <p:txBody>
          <a:bodyPr/>
          <a:lstStyle>
            <a:lvl1pPr marL="274313" marR="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sz="1800" baseline="0">
                <a:latin typeface="Univers LT Std 55"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picture</a:t>
            </a:r>
          </a:p>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endParaRPr lang="en-US"/>
          </a:p>
        </p:txBody>
      </p:sp>
    </p:spTree>
    <p:extLst>
      <p:ext uri="{BB962C8B-B14F-4D97-AF65-F5344CB8AC3E}">
        <p14:creationId xmlns:p14="http://schemas.microsoft.com/office/powerpoint/2010/main" val="176220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558F4651-1D70-E72F-E28B-2EB13D6C56D8}"/>
              </a:ext>
            </a:extLst>
          </p:cNvPr>
          <p:cNvSpPr>
            <a:spLocks noGrp="1"/>
          </p:cNvSpPr>
          <p:nvPr>
            <p:ph type="pic" sz="quarter" idx="10" hasCustomPrompt="1"/>
          </p:nvPr>
        </p:nvSpPr>
        <p:spPr>
          <a:xfrm>
            <a:off x="4891317" y="587829"/>
            <a:ext cx="3164115" cy="2769325"/>
          </a:xfrm>
          <a:solidFill>
            <a:srgbClr val="00B0F0"/>
          </a:solidFill>
        </p:spPr>
        <p:txBody>
          <a:bodyPr/>
          <a:lstStyle>
            <a:lvl1pPr>
              <a:defRPr sz="1800" baseline="0">
                <a:latin typeface="Univers LT Std 55"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picture</a:t>
            </a:r>
          </a:p>
        </p:txBody>
      </p:sp>
      <p:sp>
        <p:nvSpPr>
          <p:cNvPr id="4" name="Picture Placeholder 7">
            <a:extLst>
              <a:ext uri="{FF2B5EF4-FFF2-40B4-BE49-F238E27FC236}">
                <a16:creationId xmlns:a16="http://schemas.microsoft.com/office/drawing/2014/main" id="{D3758FEC-6020-1A2A-AC68-3DD685EE2D74}"/>
              </a:ext>
            </a:extLst>
          </p:cNvPr>
          <p:cNvSpPr>
            <a:spLocks noGrp="1"/>
          </p:cNvSpPr>
          <p:nvPr>
            <p:ph type="pic" sz="quarter" idx="11" hasCustomPrompt="1"/>
          </p:nvPr>
        </p:nvSpPr>
        <p:spPr>
          <a:xfrm>
            <a:off x="8244117" y="587829"/>
            <a:ext cx="3164115" cy="2769325"/>
          </a:xfrm>
          <a:solidFill>
            <a:srgbClr val="00B0F0"/>
          </a:solidFill>
        </p:spPr>
        <p:txBody>
          <a:bodyPr/>
          <a:lstStyle>
            <a:lvl1pPr>
              <a:defRPr sz="1800" baseline="0">
                <a:latin typeface="Univers LT Std 55"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picture</a:t>
            </a:r>
          </a:p>
        </p:txBody>
      </p:sp>
      <p:sp>
        <p:nvSpPr>
          <p:cNvPr id="5" name="Picture Placeholder 7">
            <a:extLst>
              <a:ext uri="{FF2B5EF4-FFF2-40B4-BE49-F238E27FC236}">
                <a16:creationId xmlns:a16="http://schemas.microsoft.com/office/drawing/2014/main" id="{CA290331-ACD8-66D3-1C0C-65EEC34F9096}"/>
              </a:ext>
            </a:extLst>
          </p:cNvPr>
          <p:cNvSpPr>
            <a:spLocks noGrp="1"/>
          </p:cNvSpPr>
          <p:nvPr>
            <p:ph type="pic" sz="quarter" idx="12" hasCustomPrompt="1"/>
          </p:nvPr>
        </p:nvSpPr>
        <p:spPr>
          <a:xfrm>
            <a:off x="8244117" y="3513911"/>
            <a:ext cx="3164115" cy="2769325"/>
          </a:xfrm>
          <a:solidFill>
            <a:srgbClr val="00B0F0"/>
          </a:solidFill>
        </p:spPr>
        <p:txBody>
          <a:bodyPr/>
          <a:lstStyle>
            <a:lvl1pPr>
              <a:defRPr sz="1800" baseline="0">
                <a:latin typeface="Univers LT Std 55"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picture</a:t>
            </a:r>
          </a:p>
        </p:txBody>
      </p:sp>
      <p:sp>
        <p:nvSpPr>
          <p:cNvPr id="6" name="Picture Placeholder 7">
            <a:extLst>
              <a:ext uri="{FF2B5EF4-FFF2-40B4-BE49-F238E27FC236}">
                <a16:creationId xmlns:a16="http://schemas.microsoft.com/office/drawing/2014/main" id="{595FE471-A00D-4C57-D014-C7503F81A97B}"/>
              </a:ext>
            </a:extLst>
          </p:cNvPr>
          <p:cNvSpPr>
            <a:spLocks noGrp="1"/>
          </p:cNvSpPr>
          <p:nvPr>
            <p:ph type="pic" sz="quarter" idx="13" hasCustomPrompt="1"/>
          </p:nvPr>
        </p:nvSpPr>
        <p:spPr>
          <a:xfrm>
            <a:off x="4891317" y="3513911"/>
            <a:ext cx="3164115" cy="2769325"/>
          </a:xfrm>
          <a:solidFill>
            <a:srgbClr val="00B0F0"/>
          </a:solidFill>
        </p:spPr>
        <p:txBody>
          <a:bodyPr/>
          <a:lstStyle>
            <a:lvl1pPr>
              <a:defRPr sz="1800" baseline="0">
                <a:latin typeface="Univers LT Std 55"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picture</a:t>
            </a:r>
          </a:p>
        </p:txBody>
      </p:sp>
    </p:spTree>
    <p:extLst>
      <p:ext uri="{BB962C8B-B14F-4D97-AF65-F5344CB8AC3E}">
        <p14:creationId xmlns:p14="http://schemas.microsoft.com/office/powerpoint/2010/main" val="2006449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061D910-CE5D-7CD3-D1E2-C077189CFDA4}"/>
              </a:ext>
            </a:extLst>
          </p:cNvPr>
          <p:cNvSpPr txBox="1"/>
          <p:nvPr userDrawn="1"/>
        </p:nvSpPr>
        <p:spPr>
          <a:xfrm>
            <a:off x="3048000" y="2690336"/>
            <a:ext cx="6096000" cy="1477328"/>
          </a:xfrm>
          <a:prstGeom prst="rect">
            <a:avLst/>
          </a:prstGeom>
          <a:noFill/>
        </p:spPr>
        <p:txBody>
          <a:bodyPr wrap="square">
            <a:spAutoFit/>
          </a:bodyPr>
          <a:lstStyle/>
          <a:p>
            <a:pPr lvl="0"/>
            <a:r>
              <a:rPr lang="en-US" sz="1800" dirty="0"/>
              <a:t>Click to edit Master text styles</a:t>
            </a:r>
          </a:p>
          <a:p>
            <a:pPr lvl="1"/>
            <a:r>
              <a:rPr lang="en-US" sz="1800" dirty="0"/>
              <a:t>Second level</a:t>
            </a:r>
          </a:p>
          <a:p>
            <a:pPr lvl="2"/>
            <a:r>
              <a:rPr lang="en-US" sz="1800" dirty="0"/>
              <a:t>Third level</a:t>
            </a:r>
          </a:p>
          <a:p>
            <a:pPr lvl="3"/>
            <a:r>
              <a:rPr lang="en-US" sz="1800" dirty="0"/>
              <a:t>Fourth level</a:t>
            </a:r>
          </a:p>
          <a:p>
            <a:pPr lvl="4"/>
            <a:r>
              <a:rPr lang="en-US" sz="1800" dirty="0"/>
              <a:t>Fifth level</a:t>
            </a:r>
          </a:p>
        </p:txBody>
      </p:sp>
    </p:spTree>
    <p:extLst>
      <p:ext uri="{BB962C8B-B14F-4D97-AF65-F5344CB8AC3E}">
        <p14:creationId xmlns:p14="http://schemas.microsoft.com/office/powerpoint/2010/main" val="28476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071FD6-5E10-0B78-5E7E-FC8BADA63247}"/>
              </a:ext>
            </a:extLst>
          </p:cNvPr>
          <p:cNvSpPr/>
          <p:nvPr userDrawn="1"/>
        </p:nvSpPr>
        <p:spPr>
          <a:xfrm>
            <a:off x="0" y="-18261"/>
            <a:ext cx="6105571" cy="6876261"/>
          </a:xfrm>
          <a:prstGeom prst="rect">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5" name="Straight Connector 2">
            <a:extLst>
              <a:ext uri="{FF2B5EF4-FFF2-40B4-BE49-F238E27FC236}">
                <a16:creationId xmlns:a16="http://schemas.microsoft.com/office/drawing/2014/main" id="{1142C450-50E3-4CC2-241B-708232D50125}"/>
              </a:ext>
            </a:extLst>
          </p:cNvPr>
          <p:cNvCxnSpPr/>
          <p:nvPr userDrawn="1"/>
        </p:nvCxnSpPr>
        <p:spPr>
          <a:xfrm>
            <a:off x="0" y="1113452"/>
            <a:ext cx="12192000" cy="0"/>
          </a:xfrm>
          <a:prstGeom prst="line">
            <a:avLst/>
          </a:prstGeom>
          <a:ln w="19050">
            <a:solidFill>
              <a:srgbClr val="005BAA"/>
            </a:solidFill>
          </a:ln>
        </p:spPr>
        <p:style>
          <a:lnRef idx="1">
            <a:schemeClr val="accent1"/>
          </a:lnRef>
          <a:fillRef idx="0">
            <a:schemeClr val="accent1"/>
          </a:fillRef>
          <a:effectRef idx="0">
            <a:schemeClr val="accent1"/>
          </a:effectRef>
          <a:fontRef idx="minor">
            <a:schemeClr val="tx1"/>
          </a:fontRef>
        </p:style>
      </p:cxnSp>
      <p:sp>
        <p:nvSpPr>
          <p:cNvPr id="9" name="CuadroTexto 11">
            <a:extLst>
              <a:ext uri="{FF2B5EF4-FFF2-40B4-BE49-F238E27FC236}">
                <a16:creationId xmlns:a16="http://schemas.microsoft.com/office/drawing/2014/main" id="{EE8404CF-60AE-7B2A-9931-947E9CA3DB7C}"/>
              </a:ext>
            </a:extLst>
          </p:cNvPr>
          <p:cNvSpPr txBox="1"/>
          <p:nvPr userDrawn="1"/>
        </p:nvSpPr>
        <p:spPr>
          <a:xfrm>
            <a:off x="758271" y="1928963"/>
            <a:ext cx="4336789" cy="830997"/>
          </a:xfrm>
          <a:prstGeom prst="rect">
            <a:avLst/>
          </a:prstGeom>
          <a:noFill/>
        </p:spPr>
        <p:txBody>
          <a:bodyPr wrap="square" rtlCol="0">
            <a:spAutoFit/>
          </a:bodyPr>
          <a:lstStyle/>
          <a:p>
            <a:r>
              <a:rPr lang="hr-HR" sz="2400" dirty="0">
                <a:solidFill>
                  <a:schemeClr val="bg1"/>
                </a:solidFill>
                <a:latin typeface="Verdana" panose="020B0604030504040204" pitchFamily="34" charset="0"/>
                <a:ea typeface="Verdana" panose="020B0604030504040204" pitchFamily="34" charset="0"/>
                <a:cs typeface="Roboto" panose="02000000000000000000" pitchFamily="2" charset="0"/>
              </a:rPr>
              <a:t>1</a:t>
            </a:r>
            <a:r>
              <a:rPr lang="es-ES" sz="2400" dirty="0">
                <a:solidFill>
                  <a:schemeClr val="bg1"/>
                </a:solidFill>
                <a:latin typeface="Verdana" panose="020B0604030504040204" pitchFamily="34" charset="0"/>
                <a:ea typeface="Verdana" panose="020B0604030504040204" pitchFamily="34" charset="0"/>
                <a:cs typeface="Roboto" panose="02000000000000000000" pitchFamily="2" charset="0"/>
              </a:rPr>
              <a:t>.</a:t>
            </a:r>
            <a:r>
              <a:rPr lang="hr-HR" sz="2400" dirty="0">
                <a:solidFill>
                  <a:schemeClr val="bg1"/>
                </a:solidFill>
                <a:latin typeface="Verdana" panose="020B0604030504040204" pitchFamily="34" charset="0"/>
                <a:ea typeface="Verdana" panose="020B0604030504040204" pitchFamily="34" charset="0"/>
                <a:cs typeface="Roboto" panose="02000000000000000000" pitchFamily="2" charset="0"/>
              </a:rPr>
              <a:t>1</a:t>
            </a:r>
            <a:r>
              <a:rPr lang="es-ES" sz="2400" dirty="0">
                <a:solidFill>
                  <a:schemeClr val="bg1"/>
                </a:solidFill>
                <a:latin typeface="Verdana" panose="020B0604030504040204" pitchFamily="34" charset="0"/>
                <a:ea typeface="Verdana" panose="020B0604030504040204" pitchFamily="34" charset="0"/>
                <a:cs typeface="Roboto" panose="02000000000000000000" pitchFamily="2" charset="0"/>
              </a:rPr>
              <a:t>. </a:t>
            </a:r>
          </a:p>
          <a:p>
            <a:r>
              <a:rPr lang="hr-HR" sz="2400" dirty="0" err="1">
                <a:solidFill>
                  <a:schemeClr val="bg1"/>
                </a:solidFill>
                <a:latin typeface="Verdana" panose="020B0604030504040204" pitchFamily="34" charset="0"/>
                <a:ea typeface="Verdana" panose="020B0604030504040204" pitchFamily="34" charset="0"/>
                <a:cs typeface="Roboto" panose="02000000000000000000" pitchFamily="2" charset="0"/>
              </a:rPr>
              <a:t>Lorem</a:t>
            </a:r>
            <a:r>
              <a:rPr lang="hr-HR" sz="2400" dirty="0">
                <a:solidFill>
                  <a:schemeClr val="bg1"/>
                </a:solidFill>
                <a:latin typeface="Verdana" panose="020B0604030504040204" pitchFamily="34" charset="0"/>
                <a:ea typeface="Verdana" panose="020B0604030504040204" pitchFamily="34" charset="0"/>
                <a:cs typeface="Roboto" panose="02000000000000000000" pitchFamily="2" charset="0"/>
              </a:rPr>
              <a:t> </a:t>
            </a:r>
            <a:r>
              <a:rPr lang="hr-HR" sz="2400" dirty="0" err="1">
                <a:solidFill>
                  <a:schemeClr val="bg1"/>
                </a:solidFill>
                <a:latin typeface="Verdana" panose="020B0604030504040204" pitchFamily="34" charset="0"/>
                <a:ea typeface="Verdana" panose="020B0604030504040204" pitchFamily="34" charset="0"/>
                <a:cs typeface="Roboto" panose="02000000000000000000" pitchFamily="2" charset="0"/>
              </a:rPr>
              <a:t>ipsum</a:t>
            </a:r>
            <a:endParaRPr lang="es-ES" sz="2400" dirty="0">
              <a:solidFill>
                <a:schemeClr val="bg1"/>
              </a:solidFill>
              <a:latin typeface="Verdana" panose="020B0604030504040204" pitchFamily="34" charset="0"/>
              <a:ea typeface="Verdana" panose="020B0604030504040204" pitchFamily="34" charset="0"/>
              <a:cs typeface="Roboto" panose="02000000000000000000" pitchFamily="2" charset="0"/>
            </a:endParaRPr>
          </a:p>
        </p:txBody>
      </p:sp>
      <p:sp>
        <p:nvSpPr>
          <p:cNvPr id="10" name="CuadroTexto 9">
            <a:extLst>
              <a:ext uri="{FF2B5EF4-FFF2-40B4-BE49-F238E27FC236}">
                <a16:creationId xmlns:a16="http://schemas.microsoft.com/office/drawing/2014/main" id="{BBD42A0E-7BD3-FF0A-5BEC-7D48968AD3A0}"/>
              </a:ext>
            </a:extLst>
          </p:cNvPr>
          <p:cNvSpPr txBox="1"/>
          <p:nvPr userDrawn="1"/>
        </p:nvSpPr>
        <p:spPr>
          <a:xfrm>
            <a:off x="750433" y="3343941"/>
            <a:ext cx="3986667" cy="1440010"/>
          </a:xfrm>
          <a:prstGeom prst="rect">
            <a:avLst/>
          </a:prstGeom>
          <a:noFill/>
        </p:spPr>
        <p:txBody>
          <a:bodyPr wrap="square" rtlCol="0">
            <a:spAutoFit/>
          </a:bodyPr>
          <a:lstStyle/>
          <a:p>
            <a:pPr marR="0" algn="l" rtl="0">
              <a:lnSpc>
                <a:spcPct val="150000"/>
              </a:lnSpc>
            </a:pPr>
            <a:r>
              <a:rPr lang="en-US" sz="1800" b="0" i="0" u="none" strike="noStrike" baseline="30000" dirty="0">
                <a:solidFill>
                  <a:schemeClr val="bg1"/>
                </a:solidFill>
                <a:latin typeface="Verdana" panose="020B0604030504040204" pitchFamily="34" charset="0"/>
                <a:ea typeface="Verdana" panose="020B0604030504040204" pitchFamily="34" charset="0"/>
              </a:rPr>
              <a:t>Qui </a:t>
            </a:r>
            <a:r>
              <a:rPr lang="en-US" sz="1800" b="0" i="0" u="none" strike="noStrike" baseline="30000" dirty="0" err="1">
                <a:solidFill>
                  <a:schemeClr val="bg1"/>
                </a:solidFill>
                <a:latin typeface="Verdana" panose="020B0604030504040204" pitchFamily="34" charset="0"/>
                <a:ea typeface="Verdana" panose="020B0604030504040204" pitchFamily="34" charset="0"/>
              </a:rPr>
              <a:t>quas</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dit</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porero</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voluptation</a:t>
            </a:r>
            <a:r>
              <a:rPr lang="en-US" sz="1800" b="0" i="0" u="none" strike="noStrike" baseline="30000" dirty="0">
                <a:solidFill>
                  <a:schemeClr val="bg1"/>
                </a:solidFill>
                <a:latin typeface="Verdana" panose="020B0604030504040204" pitchFamily="34" charset="0"/>
                <a:ea typeface="Verdana" panose="020B0604030504040204" pitchFamily="34" charset="0"/>
              </a:rPr>
              <a:t> re et </a:t>
            </a:r>
            <a:r>
              <a:rPr lang="en-US" sz="1800" b="0" i="0" u="none" strike="noStrike" baseline="30000" dirty="0" err="1">
                <a:solidFill>
                  <a:schemeClr val="bg1"/>
                </a:solidFill>
                <a:latin typeface="Verdana" panose="020B0604030504040204" pitchFamily="34" charset="0"/>
                <a:ea typeface="Verdana" panose="020B0604030504040204" pitchFamily="34" charset="0"/>
              </a:rPr>
              <a:t>el</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erumqui</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dipsus</a:t>
            </a:r>
            <a:r>
              <a:rPr lang="en-US" sz="1800" b="0" i="0" u="none" strike="noStrike" baseline="30000" dirty="0">
                <a:solidFill>
                  <a:schemeClr val="bg1"/>
                </a:solidFill>
                <a:latin typeface="Verdana" panose="020B0604030504040204" pitchFamily="34" charset="0"/>
                <a:ea typeface="Verdana" panose="020B0604030504040204" pitchFamily="34" charset="0"/>
              </a:rPr>
              <a:t> que </a:t>
            </a:r>
            <a:r>
              <a:rPr lang="en-US" sz="1800" b="0" i="0" u="none" strike="noStrike" baseline="30000" dirty="0" err="1">
                <a:solidFill>
                  <a:schemeClr val="bg1"/>
                </a:solidFill>
                <a:latin typeface="Verdana" panose="020B0604030504040204" pitchFamily="34" charset="0"/>
                <a:ea typeface="Verdana" panose="020B0604030504040204" pitchFamily="34" charset="0"/>
              </a:rPr>
              <a:t>nos</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adio</a:t>
            </a:r>
            <a:r>
              <a:rPr lang="en-US" sz="1800" b="0" i="0" u="none" strike="noStrike" baseline="30000" dirty="0">
                <a:solidFill>
                  <a:schemeClr val="bg1"/>
                </a:solidFill>
                <a:latin typeface="Verdana" panose="020B0604030504040204" pitchFamily="34" charset="0"/>
                <a:ea typeface="Verdana" panose="020B0604030504040204" pitchFamily="34" charset="0"/>
              </a:rPr>
              <a:t> mod </a:t>
            </a:r>
            <a:r>
              <a:rPr lang="en-US" sz="1800" b="0" i="0" u="none" strike="noStrike" baseline="30000" dirty="0" err="1">
                <a:solidFill>
                  <a:schemeClr val="bg1"/>
                </a:solidFill>
                <a:latin typeface="Verdana" panose="020B0604030504040204" pitchFamily="34" charset="0"/>
                <a:ea typeface="Verdana" panose="020B0604030504040204" pitchFamily="34" charset="0"/>
              </a:rPr>
              <a:t>ut</a:t>
            </a:r>
            <a:r>
              <a:rPr lang="en-US" sz="1800" b="0" i="0" u="none" strike="noStrike" baseline="30000" dirty="0">
                <a:solidFill>
                  <a:schemeClr val="bg1"/>
                </a:solidFill>
                <a:latin typeface="Verdana" panose="020B0604030504040204" pitchFamily="34" charset="0"/>
                <a:ea typeface="Verdana" panose="020B0604030504040204" pitchFamily="34" charset="0"/>
              </a:rPr>
              <a:t> rest </a:t>
            </a:r>
            <a:r>
              <a:rPr lang="en-US" sz="1800" b="0" i="0" u="none" strike="noStrike" baseline="30000" dirty="0" err="1">
                <a:solidFill>
                  <a:schemeClr val="bg1"/>
                </a:solidFill>
                <a:latin typeface="Verdana" panose="020B0604030504040204" pitchFamily="34" charset="0"/>
                <a:ea typeface="Verdana" panose="020B0604030504040204" pitchFamily="34" charset="0"/>
              </a:rPr>
              <a:t>accum</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autempo</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riossin</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totaeriti</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blaborum</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debitat</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enditae</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percillutet</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fugia</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etus</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eos</a:t>
            </a:r>
            <a:r>
              <a:rPr lang="en-US" sz="1800" b="0" i="0" u="none" strike="noStrike" baseline="30000" dirty="0">
                <a:solidFill>
                  <a:schemeClr val="bg1"/>
                </a:solidFill>
                <a:latin typeface="Verdana" panose="020B0604030504040204" pitchFamily="34" charset="0"/>
                <a:ea typeface="Verdana" panose="020B0604030504040204" pitchFamily="34" charset="0"/>
              </a:rPr>
              <a:t> sim </a:t>
            </a:r>
            <a:r>
              <a:rPr lang="en-US" sz="1800" b="0" i="0" u="none" strike="noStrike" baseline="30000" dirty="0" err="1">
                <a:solidFill>
                  <a:schemeClr val="bg1"/>
                </a:solidFill>
                <a:latin typeface="Verdana" panose="020B0604030504040204" pitchFamily="34" charset="0"/>
                <a:ea typeface="Verdana" panose="020B0604030504040204" pitchFamily="34" charset="0"/>
              </a:rPr>
              <a:t>recepra</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expeles</a:t>
            </a:r>
            <a:r>
              <a:rPr lang="en-US" sz="1800" b="0" i="0" u="none" strike="noStrike" baseline="30000" dirty="0">
                <a:solidFill>
                  <a:schemeClr val="bg1"/>
                </a:solidFill>
                <a:latin typeface="Verdana" panose="020B0604030504040204" pitchFamily="34" charset="0"/>
                <a:ea typeface="Verdana" panose="020B0604030504040204" pitchFamily="34" charset="0"/>
              </a:rPr>
              <a:t> qui </a:t>
            </a:r>
            <a:r>
              <a:rPr lang="en-US" sz="1800" b="0" i="0" u="none" strike="noStrike" baseline="30000" dirty="0" err="1">
                <a:solidFill>
                  <a:schemeClr val="bg1"/>
                </a:solidFill>
                <a:latin typeface="Verdana" panose="020B0604030504040204" pitchFamily="34" charset="0"/>
                <a:ea typeface="Verdana" panose="020B0604030504040204" pitchFamily="34" charset="0"/>
              </a:rPr>
              <a:t>tem</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nim</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volectiae</a:t>
            </a:r>
            <a:r>
              <a:rPr lang="hr-HR" sz="1800" b="0" i="0" u="none" strike="noStrike" baseline="30000" dirty="0">
                <a:solidFill>
                  <a:schemeClr val="bg1"/>
                </a:solidFill>
                <a:latin typeface="Verdana" panose="020B0604030504040204" pitchFamily="34" charset="0"/>
                <a:ea typeface="Verdana" panose="020B0604030504040204" pitchFamily="34" charset="0"/>
              </a:rPr>
              <a:t>.</a:t>
            </a:r>
            <a:endParaRPr lang="en-US" sz="1800" b="0" i="0" u="none" strike="noStrike" baseline="30000" dirty="0">
              <a:solidFill>
                <a:schemeClr val="bg1"/>
              </a:solidFill>
              <a:latin typeface="Verdana" panose="020B0604030504040204" pitchFamily="34" charset="0"/>
              <a:ea typeface="Verdana" panose="020B0604030504040204" pitchFamily="34" charset="0"/>
            </a:endParaRPr>
          </a:p>
        </p:txBody>
      </p:sp>
      <p:graphicFrame>
        <p:nvGraphicFramePr>
          <p:cNvPr id="11" name="Chart 3">
            <a:extLst>
              <a:ext uri="{FF2B5EF4-FFF2-40B4-BE49-F238E27FC236}">
                <a16:creationId xmlns:a16="http://schemas.microsoft.com/office/drawing/2014/main" id="{C9007DC4-AA7B-F2CC-A8D8-A4B3596AEDC2}"/>
              </a:ext>
            </a:extLst>
          </p:cNvPr>
          <p:cNvGraphicFramePr/>
          <p:nvPr userDrawn="1">
            <p:extLst>
              <p:ext uri="{D42A27DB-BD31-4B8C-83A1-F6EECF244321}">
                <p14:modId xmlns:p14="http://schemas.microsoft.com/office/powerpoint/2010/main" val="3741084357"/>
              </p:ext>
            </p:extLst>
          </p:nvPr>
        </p:nvGraphicFramePr>
        <p:xfrm>
          <a:off x="6302057" y="1090696"/>
          <a:ext cx="4791659" cy="4213605"/>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ángulo 3">
            <a:extLst>
              <a:ext uri="{FF2B5EF4-FFF2-40B4-BE49-F238E27FC236}">
                <a16:creationId xmlns:a16="http://schemas.microsoft.com/office/drawing/2014/main" id="{6031634C-C936-CB5A-16B9-AF97F0D86BAD}"/>
              </a:ext>
            </a:extLst>
          </p:cNvPr>
          <p:cNvSpPr/>
          <p:nvPr userDrawn="1"/>
        </p:nvSpPr>
        <p:spPr>
          <a:xfrm>
            <a:off x="7766367" y="2827585"/>
            <a:ext cx="1487836" cy="769441"/>
          </a:xfrm>
          <a:prstGeom prst="rect">
            <a:avLst/>
          </a:prstGeom>
        </p:spPr>
        <p:txBody>
          <a:bodyPr wrap="square">
            <a:spAutoFit/>
          </a:bodyPr>
          <a:lstStyle/>
          <a:p>
            <a:pPr algn="ctr"/>
            <a:r>
              <a:rPr lang="es-ES" sz="4400" dirty="0">
                <a:solidFill>
                  <a:schemeClr val="tx1">
                    <a:lumMod val="75000"/>
                    <a:lumOff val="25000"/>
                  </a:schemeClr>
                </a:solidFill>
                <a:latin typeface="Verdana" panose="020B0604030504040204" pitchFamily="34" charset="0"/>
                <a:ea typeface="Verdana" panose="020B0604030504040204" pitchFamily="34" charset="0"/>
              </a:rPr>
              <a:t>5</a:t>
            </a:r>
            <a:r>
              <a:rPr lang="es-ES" sz="2800" dirty="0">
                <a:solidFill>
                  <a:schemeClr val="tx1">
                    <a:lumMod val="75000"/>
                    <a:lumOff val="25000"/>
                  </a:schemeClr>
                </a:solidFill>
                <a:latin typeface="Verdana" panose="020B0604030504040204" pitchFamily="34" charset="0"/>
                <a:ea typeface="Verdana" panose="020B0604030504040204" pitchFamily="34" charset="0"/>
              </a:rPr>
              <a:t>%</a:t>
            </a:r>
            <a:endParaRPr lang="es-ES" sz="4400" dirty="0">
              <a:solidFill>
                <a:schemeClr val="tx1">
                  <a:lumMod val="75000"/>
                  <a:lumOff val="25000"/>
                </a:schemeClr>
              </a:solidFill>
              <a:latin typeface="Verdana" panose="020B0604030504040204" pitchFamily="34" charset="0"/>
              <a:ea typeface="Verdana" panose="020B0604030504040204" pitchFamily="34" charset="0"/>
            </a:endParaRPr>
          </a:p>
        </p:txBody>
      </p:sp>
      <p:grpSp>
        <p:nvGrpSpPr>
          <p:cNvPr id="13" name="Group 4">
            <a:extLst>
              <a:ext uri="{FF2B5EF4-FFF2-40B4-BE49-F238E27FC236}">
                <a16:creationId xmlns:a16="http://schemas.microsoft.com/office/drawing/2014/main" id="{C8EB8475-8277-E49A-6775-6C146550214F}"/>
              </a:ext>
            </a:extLst>
          </p:cNvPr>
          <p:cNvGrpSpPr/>
          <p:nvPr userDrawn="1"/>
        </p:nvGrpSpPr>
        <p:grpSpPr>
          <a:xfrm>
            <a:off x="7430184" y="4891236"/>
            <a:ext cx="2097259" cy="773014"/>
            <a:chOff x="1315133" y="5304299"/>
            <a:chExt cx="2097259" cy="773014"/>
          </a:xfrm>
        </p:grpSpPr>
        <p:sp>
          <p:nvSpPr>
            <p:cNvPr id="14" name="CuadroTexto 28">
              <a:extLst>
                <a:ext uri="{FF2B5EF4-FFF2-40B4-BE49-F238E27FC236}">
                  <a16:creationId xmlns:a16="http://schemas.microsoft.com/office/drawing/2014/main" id="{4A1126F8-21BF-E77C-3685-3CB90506CC87}"/>
                </a:ext>
              </a:extLst>
            </p:cNvPr>
            <p:cNvSpPr txBox="1"/>
            <p:nvPr/>
          </p:nvSpPr>
          <p:spPr>
            <a:xfrm>
              <a:off x="1499509" y="5304299"/>
              <a:ext cx="766009" cy="276999"/>
            </a:xfrm>
            <a:prstGeom prst="rect">
              <a:avLst/>
            </a:prstGeom>
            <a:noFill/>
          </p:spPr>
          <p:txBody>
            <a:bodyPr wrap="square" rtlCol="0">
              <a:spAutoFit/>
            </a:bodyPr>
            <a:lstStyle/>
            <a:p>
              <a:pPr>
                <a:spcAft>
                  <a:spcPts val="600"/>
                </a:spcAft>
              </a:pPr>
              <a:r>
                <a:rPr lang="es-ES" sz="1200"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Serie 1</a:t>
              </a:r>
              <a:endParaRPr lang="es-ES" sz="1800"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endParaRPr>
            </a:p>
          </p:txBody>
        </p:sp>
        <p:sp>
          <p:nvSpPr>
            <p:cNvPr id="15" name="Elipse 29">
              <a:extLst>
                <a:ext uri="{FF2B5EF4-FFF2-40B4-BE49-F238E27FC236}">
                  <a16:creationId xmlns:a16="http://schemas.microsoft.com/office/drawing/2014/main" id="{170FBC9B-A12F-6A1F-5BD4-45C652B6CD3A}"/>
                </a:ext>
              </a:extLst>
            </p:cNvPr>
            <p:cNvSpPr/>
            <p:nvPr/>
          </p:nvSpPr>
          <p:spPr>
            <a:xfrm>
              <a:off x="1315133" y="5382506"/>
              <a:ext cx="136328" cy="136328"/>
            </a:xfrm>
            <a:prstGeom prst="ellipse">
              <a:avLst/>
            </a:prstGeom>
            <a:solidFill>
              <a:srgbClr val="FAA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16" name="CuadroTexto 30">
              <a:extLst>
                <a:ext uri="{FF2B5EF4-FFF2-40B4-BE49-F238E27FC236}">
                  <a16:creationId xmlns:a16="http://schemas.microsoft.com/office/drawing/2014/main" id="{DE633E6E-EFB6-4BC5-B850-B8193EEAFC63}"/>
                </a:ext>
              </a:extLst>
            </p:cNvPr>
            <p:cNvSpPr txBox="1"/>
            <p:nvPr/>
          </p:nvSpPr>
          <p:spPr>
            <a:xfrm>
              <a:off x="2646383" y="5304299"/>
              <a:ext cx="766009" cy="276999"/>
            </a:xfrm>
            <a:prstGeom prst="rect">
              <a:avLst/>
            </a:prstGeom>
            <a:noFill/>
          </p:spPr>
          <p:txBody>
            <a:bodyPr wrap="square" rtlCol="0">
              <a:spAutoFit/>
            </a:bodyPr>
            <a:lstStyle/>
            <a:p>
              <a:pPr>
                <a:spcAft>
                  <a:spcPts val="600"/>
                </a:spcAft>
              </a:pPr>
              <a:r>
                <a:rPr lang="es-ES" sz="1200"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Serie 2</a:t>
              </a:r>
              <a:endParaRPr lang="es-ES" sz="1800"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endParaRPr>
            </a:p>
          </p:txBody>
        </p:sp>
        <p:sp>
          <p:nvSpPr>
            <p:cNvPr id="17" name="Elipse 31">
              <a:extLst>
                <a:ext uri="{FF2B5EF4-FFF2-40B4-BE49-F238E27FC236}">
                  <a16:creationId xmlns:a16="http://schemas.microsoft.com/office/drawing/2014/main" id="{B02981B7-56E8-C6FF-1F46-48F7527621D9}"/>
                </a:ext>
              </a:extLst>
            </p:cNvPr>
            <p:cNvSpPr/>
            <p:nvPr/>
          </p:nvSpPr>
          <p:spPr>
            <a:xfrm>
              <a:off x="2462006" y="5382506"/>
              <a:ext cx="136328" cy="136328"/>
            </a:xfrm>
            <a:prstGeom prst="ellipse">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p>
          </p:txBody>
        </p:sp>
        <p:sp>
          <p:nvSpPr>
            <p:cNvPr id="18" name="CuadroTexto 32">
              <a:extLst>
                <a:ext uri="{FF2B5EF4-FFF2-40B4-BE49-F238E27FC236}">
                  <a16:creationId xmlns:a16="http://schemas.microsoft.com/office/drawing/2014/main" id="{A552597B-580D-BB95-DA60-64A597938FA0}"/>
                </a:ext>
              </a:extLst>
            </p:cNvPr>
            <p:cNvSpPr txBox="1"/>
            <p:nvPr/>
          </p:nvSpPr>
          <p:spPr>
            <a:xfrm>
              <a:off x="1499509" y="5800314"/>
              <a:ext cx="766009" cy="276999"/>
            </a:xfrm>
            <a:prstGeom prst="rect">
              <a:avLst/>
            </a:prstGeom>
            <a:noFill/>
          </p:spPr>
          <p:txBody>
            <a:bodyPr wrap="square" rtlCol="0">
              <a:spAutoFit/>
            </a:bodyPr>
            <a:lstStyle/>
            <a:p>
              <a:pPr>
                <a:spcAft>
                  <a:spcPts val="600"/>
                </a:spcAft>
              </a:pPr>
              <a:r>
                <a:rPr lang="es-ES" sz="1200"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Serie 3</a:t>
              </a:r>
              <a:endParaRPr lang="es-ES" sz="1800"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endParaRPr>
            </a:p>
          </p:txBody>
        </p:sp>
        <p:sp>
          <p:nvSpPr>
            <p:cNvPr id="19" name="Elipse 33">
              <a:extLst>
                <a:ext uri="{FF2B5EF4-FFF2-40B4-BE49-F238E27FC236}">
                  <a16:creationId xmlns:a16="http://schemas.microsoft.com/office/drawing/2014/main" id="{432C861F-D0C8-F1FF-9035-ADB5D585F727}"/>
                </a:ext>
              </a:extLst>
            </p:cNvPr>
            <p:cNvSpPr/>
            <p:nvPr/>
          </p:nvSpPr>
          <p:spPr>
            <a:xfrm>
              <a:off x="1315133" y="5878521"/>
              <a:ext cx="136328" cy="136328"/>
            </a:xfrm>
            <a:prstGeom prst="ellipse">
              <a:avLst/>
            </a:prstGeom>
            <a:solidFill>
              <a:srgbClr val="70B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20" name="CuadroTexto 34">
              <a:extLst>
                <a:ext uri="{FF2B5EF4-FFF2-40B4-BE49-F238E27FC236}">
                  <a16:creationId xmlns:a16="http://schemas.microsoft.com/office/drawing/2014/main" id="{8F880D87-08D2-0F28-2823-2735DE4E25E7}"/>
                </a:ext>
              </a:extLst>
            </p:cNvPr>
            <p:cNvSpPr txBox="1"/>
            <p:nvPr/>
          </p:nvSpPr>
          <p:spPr>
            <a:xfrm>
              <a:off x="2646383" y="5800314"/>
              <a:ext cx="766009" cy="276999"/>
            </a:xfrm>
            <a:prstGeom prst="rect">
              <a:avLst/>
            </a:prstGeom>
            <a:noFill/>
          </p:spPr>
          <p:txBody>
            <a:bodyPr wrap="square" rtlCol="0">
              <a:spAutoFit/>
            </a:bodyPr>
            <a:lstStyle/>
            <a:p>
              <a:pPr>
                <a:spcAft>
                  <a:spcPts val="600"/>
                </a:spcAft>
              </a:pPr>
              <a:r>
                <a:rPr lang="es-ES" sz="1200"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Serie 4</a:t>
              </a:r>
              <a:endParaRPr lang="es-ES" sz="1800"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endParaRPr>
            </a:p>
          </p:txBody>
        </p:sp>
        <p:sp>
          <p:nvSpPr>
            <p:cNvPr id="21" name="Elipse 35">
              <a:extLst>
                <a:ext uri="{FF2B5EF4-FFF2-40B4-BE49-F238E27FC236}">
                  <a16:creationId xmlns:a16="http://schemas.microsoft.com/office/drawing/2014/main" id="{16CB823E-6863-4FF6-4891-DC2EDE1055A6}"/>
                </a:ext>
              </a:extLst>
            </p:cNvPr>
            <p:cNvSpPr/>
            <p:nvPr/>
          </p:nvSpPr>
          <p:spPr>
            <a:xfrm>
              <a:off x="2462006" y="5878521"/>
              <a:ext cx="136328" cy="136328"/>
            </a:xfrm>
            <a:prstGeom prst="ellipse">
              <a:avLst/>
            </a:prstGeom>
            <a:solidFill>
              <a:srgbClr val="00B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grpSp>
      <p:pic>
        <p:nvPicPr>
          <p:cNvPr id="23" name="Picture 22" descr="Graphical user interface&#10;&#10;Description automatically generated with low confidence">
            <a:extLst>
              <a:ext uri="{FF2B5EF4-FFF2-40B4-BE49-F238E27FC236}">
                <a16:creationId xmlns:a16="http://schemas.microsoft.com/office/drawing/2014/main" id="{91346F77-E45E-6350-474B-63289C869AC5}"/>
              </a:ext>
            </a:extLst>
          </p:cNvPr>
          <p:cNvPicPr>
            <a:picLocks noChangeAspect="1"/>
          </p:cNvPicPr>
          <p:nvPr userDrawn="1"/>
        </p:nvPicPr>
        <p:blipFill>
          <a:blip r:embed="rId3"/>
          <a:stretch>
            <a:fillRect/>
          </a:stretch>
        </p:blipFill>
        <p:spPr>
          <a:xfrm>
            <a:off x="664646" y="-27494"/>
            <a:ext cx="3042445" cy="1187716"/>
          </a:xfrm>
          <a:prstGeom prst="rect">
            <a:avLst/>
          </a:prstGeom>
        </p:spPr>
      </p:pic>
    </p:spTree>
    <p:extLst>
      <p:ext uri="{BB962C8B-B14F-4D97-AF65-F5344CB8AC3E}">
        <p14:creationId xmlns:p14="http://schemas.microsoft.com/office/powerpoint/2010/main" val="34563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ircle-images">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F0DB74E1-8E18-5543-A146-69091537A942}"/>
              </a:ext>
            </a:extLst>
          </p:cNvPr>
          <p:cNvSpPr>
            <a:spLocks noGrp="1"/>
          </p:cNvSpPr>
          <p:nvPr>
            <p:ph type="pic" sz="quarter" idx="15" hasCustomPrompt="1"/>
          </p:nvPr>
        </p:nvSpPr>
        <p:spPr>
          <a:xfrm>
            <a:off x="1070814" y="1574967"/>
            <a:ext cx="1593087" cy="1593087"/>
          </a:xfrm>
          <a:custGeom>
            <a:avLst/>
            <a:gdLst>
              <a:gd name="connsiteX0" fmla="*/ 1806008 w 3612016"/>
              <a:gd name="connsiteY0" fmla="*/ 0 h 3612016"/>
              <a:gd name="connsiteX1" fmla="*/ 3612016 w 3612016"/>
              <a:gd name="connsiteY1" fmla="*/ 1806008 h 3612016"/>
              <a:gd name="connsiteX2" fmla="*/ 1806008 w 3612016"/>
              <a:gd name="connsiteY2" fmla="*/ 3612016 h 3612016"/>
              <a:gd name="connsiteX3" fmla="*/ 0 w 3612016"/>
              <a:gd name="connsiteY3" fmla="*/ 1806008 h 3612016"/>
              <a:gd name="connsiteX4" fmla="*/ 1806008 w 3612016"/>
              <a:gd name="connsiteY4" fmla="*/ 0 h 3612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2016" h="3612016">
                <a:moveTo>
                  <a:pt x="1806008" y="0"/>
                </a:moveTo>
                <a:cubicBezTo>
                  <a:pt x="2803439" y="0"/>
                  <a:pt x="3612016" y="808577"/>
                  <a:pt x="3612016" y="1806008"/>
                </a:cubicBezTo>
                <a:cubicBezTo>
                  <a:pt x="3612016" y="2803439"/>
                  <a:pt x="2803439" y="3612016"/>
                  <a:pt x="1806008" y="3612016"/>
                </a:cubicBezTo>
                <a:cubicBezTo>
                  <a:pt x="808577" y="3612016"/>
                  <a:pt x="0" y="2803439"/>
                  <a:pt x="0" y="1806008"/>
                </a:cubicBezTo>
                <a:cubicBezTo>
                  <a:pt x="0" y="808577"/>
                  <a:pt x="808577" y="0"/>
                  <a:pt x="1806008" y="0"/>
                </a:cubicBezTo>
                <a:close/>
              </a:path>
            </a:pathLst>
          </a:custGeom>
          <a:solidFill>
            <a:srgbClr val="00B5D5"/>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r>
              <a:rPr lang="es-ES" dirty="0"/>
              <a:t>Place </a:t>
            </a:r>
            <a:r>
              <a:rPr lang="es-ES" dirty="0" err="1"/>
              <a:t>your</a:t>
            </a:r>
            <a:r>
              <a:rPr lang="es-ES" dirty="0"/>
              <a:t> </a:t>
            </a:r>
            <a:r>
              <a:rPr lang="es-ES" dirty="0" err="1"/>
              <a:t>mage</a:t>
            </a:r>
            <a:endParaRPr lang="es-ES" dirty="0"/>
          </a:p>
        </p:txBody>
      </p:sp>
      <p:sp>
        <p:nvSpPr>
          <p:cNvPr id="11" name="Marcador de posición de imagen 10">
            <a:extLst>
              <a:ext uri="{FF2B5EF4-FFF2-40B4-BE49-F238E27FC236}">
                <a16:creationId xmlns:a16="http://schemas.microsoft.com/office/drawing/2014/main" id="{E04DCE5C-0FBB-2446-BF75-2C546C1DD6DB}"/>
              </a:ext>
            </a:extLst>
          </p:cNvPr>
          <p:cNvSpPr>
            <a:spLocks noGrp="1"/>
          </p:cNvSpPr>
          <p:nvPr>
            <p:ph type="pic" sz="quarter" idx="16" hasCustomPrompt="1"/>
          </p:nvPr>
        </p:nvSpPr>
        <p:spPr>
          <a:xfrm>
            <a:off x="4006849" y="1574967"/>
            <a:ext cx="1593087" cy="1593087"/>
          </a:xfrm>
          <a:custGeom>
            <a:avLst/>
            <a:gdLst>
              <a:gd name="connsiteX0" fmla="*/ 1806008 w 3612016"/>
              <a:gd name="connsiteY0" fmla="*/ 0 h 3612016"/>
              <a:gd name="connsiteX1" fmla="*/ 3612016 w 3612016"/>
              <a:gd name="connsiteY1" fmla="*/ 1806008 h 3612016"/>
              <a:gd name="connsiteX2" fmla="*/ 1806008 w 3612016"/>
              <a:gd name="connsiteY2" fmla="*/ 3612016 h 3612016"/>
              <a:gd name="connsiteX3" fmla="*/ 0 w 3612016"/>
              <a:gd name="connsiteY3" fmla="*/ 1806008 h 3612016"/>
              <a:gd name="connsiteX4" fmla="*/ 1806008 w 3612016"/>
              <a:gd name="connsiteY4" fmla="*/ 0 h 3612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2016" h="3612016">
                <a:moveTo>
                  <a:pt x="1806008" y="0"/>
                </a:moveTo>
                <a:cubicBezTo>
                  <a:pt x="2803439" y="0"/>
                  <a:pt x="3612016" y="808577"/>
                  <a:pt x="3612016" y="1806008"/>
                </a:cubicBezTo>
                <a:cubicBezTo>
                  <a:pt x="3612016" y="2803439"/>
                  <a:pt x="2803439" y="3612016"/>
                  <a:pt x="1806008" y="3612016"/>
                </a:cubicBezTo>
                <a:cubicBezTo>
                  <a:pt x="808577" y="3612016"/>
                  <a:pt x="0" y="2803439"/>
                  <a:pt x="0" y="1806008"/>
                </a:cubicBezTo>
                <a:cubicBezTo>
                  <a:pt x="0" y="808577"/>
                  <a:pt x="808577" y="0"/>
                  <a:pt x="1806008" y="0"/>
                </a:cubicBezTo>
                <a:close/>
              </a:path>
            </a:pathLst>
          </a:custGeom>
          <a:solidFill>
            <a:srgbClr val="00B5D5"/>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r>
              <a:rPr lang="es-ES" dirty="0"/>
              <a:t>Place </a:t>
            </a:r>
            <a:r>
              <a:rPr lang="es-ES" dirty="0" err="1"/>
              <a:t>your</a:t>
            </a:r>
            <a:r>
              <a:rPr lang="es-ES" dirty="0"/>
              <a:t> </a:t>
            </a:r>
            <a:r>
              <a:rPr lang="es-ES" dirty="0" err="1"/>
              <a:t>mage</a:t>
            </a:r>
            <a:endParaRPr lang="es-ES" dirty="0"/>
          </a:p>
        </p:txBody>
      </p:sp>
      <p:sp>
        <p:nvSpPr>
          <p:cNvPr id="12" name="Marcador de posición de imagen 11">
            <a:extLst>
              <a:ext uri="{FF2B5EF4-FFF2-40B4-BE49-F238E27FC236}">
                <a16:creationId xmlns:a16="http://schemas.microsoft.com/office/drawing/2014/main" id="{02A6F34B-CDF5-754C-84A0-5BB51F2F0A7D}"/>
              </a:ext>
            </a:extLst>
          </p:cNvPr>
          <p:cNvSpPr>
            <a:spLocks noGrp="1"/>
          </p:cNvSpPr>
          <p:nvPr>
            <p:ph type="pic" sz="quarter" idx="17" hasCustomPrompt="1"/>
          </p:nvPr>
        </p:nvSpPr>
        <p:spPr>
          <a:xfrm>
            <a:off x="6924251" y="1574967"/>
            <a:ext cx="1593087" cy="1593087"/>
          </a:xfrm>
          <a:custGeom>
            <a:avLst/>
            <a:gdLst>
              <a:gd name="connsiteX0" fmla="*/ 1806008 w 3612016"/>
              <a:gd name="connsiteY0" fmla="*/ 0 h 3612016"/>
              <a:gd name="connsiteX1" fmla="*/ 3612016 w 3612016"/>
              <a:gd name="connsiteY1" fmla="*/ 1806008 h 3612016"/>
              <a:gd name="connsiteX2" fmla="*/ 1806008 w 3612016"/>
              <a:gd name="connsiteY2" fmla="*/ 3612016 h 3612016"/>
              <a:gd name="connsiteX3" fmla="*/ 0 w 3612016"/>
              <a:gd name="connsiteY3" fmla="*/ 1806008 h 3612016"/>
              <a:gd name="connsiteX4" fmla="*/ 1806008 w 3612016"/>
              <a:gd name="connsiteY4" fmla="*/ 0 h 3612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2016" h="3612016">
                <a:moveTo>
                  <a:pt x="1806008" y="0"/>
                </a:moveTo>
                <a:cubicBezTo>
                  <a:pt x="2803439" y="0"/>
                  <a:pt x="3612016" y="808577"/>
                  <a:pt x="3612016" y="1806008"/>
                </a:cubicBezTo>
                <a:cubicBezTo>
                  <a:pt x="3612016" y="2803439"/>
                  <a:pt x="2803439" y="3612016"/>
                  <a:pt x="1806008" y="3612016"/>
                </a:cubicBezTo>
                <a:cubicBezTo>
                  <a:pt x="808577" y="3612016"/>
                  <a:pt x="0" y="2803439"/>
                  <a:pt x="0" y="1806008"/>
                </a:cubicBezTo>
                <a:cubicBezTo>
                  <a:pt x="0" y="808577"/>
                  <a:pt x="808577" y="0"/>
                  <a:pt x="1806008" y="0"/>
                </a:cubicBezTo>
                <a:close/>
              </a:path>
            </a:pathLst>
          </a:custGeom>
          <a:solidFill>
            <a:srgbClr val="00B5D5"/>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r>
              <a:rPr lang="es-ES" dirty="0"/>
              <a:t>Place </a:t>
            </a:r>
            <a:r>
              <a:rPr lang="es-ES" dirty="0" err="1"/>
              <a:t>your</a:t>
            </a:r>
            <a:r>
              <a:rPr lang="es-ES" dirty="0"/>
              <a:t> </a:t>
            </a:r>
            <a:r>
              <a:rPr lang="es-ES" dirty="0" err="1"/>
              <a:t>mage</a:t>
            </a:r>
            <a:endParaRPr lang="es-ES" dirty="0"/>
          </a:p>
        </p:txBody>
      </p:sp>
      <p:sp>
        <p:nvSpPr>
          <p:cNvPr id="13" name="Marcador de posición de imagen 12">
            <a:extLst>
              <a:ext uri="{FF2B5EF4-FFF2-40B4-BE49-F238E27FC236}">
                <a16:creationId xmlns:a16="http://schemas.microsoft.com/office/drawing/2014/main" id="{DE08859C-9E21-3649-A360-0652754BDEB4}"/>
              </a:ext>
            </a:extLst>
          </p:cNvPr>
          <p:cNvSpPr>
            <a:spLocks noGrp="1"/>
          </p:cNvSpPr>
          <p:nvPr>
            <p:ph type="pic" sz="quarter" idx="18" hasCustomPrompt="1"/>
          </p:nvPr>
        </p:nvSpPr>
        <p:spPr>
          <a:xfrm>
            <a:off x="9710043" y="1574967"/>
            <a:ext cx="1593087" cy="1593087"/>
          </a:xfrm>
          <a:custGeom>
            <a:avLst/>
            <a:gdLst>
              <a:gd name="connsiteX0" fmla="*/ 1806008 w 3612016"/>
              <a:gd name="connsiteY0" fmla="*/ 0 h 3612016"/>
              <a:gd name="connsiteX1" fmla="*/ 3612016 w 3612016"/>
              <a:gd name="connsiteY1" fmla="*/ 1806008 h 3612016"/>
              <a:gd name="connsiteX2" fmla="*/ 1806008 w 3612016"/>
              <a:gd name="connsiteY2" fmla="*/ 3612016 h 3612016"/>
              <a:gd name="connsiteX3" fmla="*/ 0 w 3612016"/>
              <a:gd name="connsiteY3" fmla="*/ 1806008 h 3612016"/>
              <a:gd name="connsiteX4" fmla="*/ 1806008 w 3612016"/>
              <a:gd name="connsiteY4" fmla="*/ 0 h 3612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2016" h="3612016">
                <a:moveTo>
                  <a:pt x="1806008" y="0"/>
                </a:moveTo>
                <a:cubicBezTo>
                  <a:pt x="2803439" y="0"/>
                  <a:pt x="3612016" y="808577"/>
                  <a:pt x="3612016" y="1806008"/>
                </a:cubicBezTo>
                <a:cubicBezTo>
                  <a:pt x="3612016" y="2803439"/>
                  <a:pt x="2803439" y="3612016"/>
                  <a:pt x="1806008" y="3612016"/>
                </a:cubicBezTo>
                <a:cubicBezTo>
                  <a:pt x="808577" y="3612016"/>
                  <a:pt x="0" y="2803439"/>
                  <a:pt x="0" y="1806008"/>
                </a:cubicBezTo>
                <a:cubicBezTo>
                  <a:pt x="0" y="808577"/>
                  <a:pt x="808577" y="0"/>
                  <a:pt x="1806008" y="0"/>
                </a:cubicBezTo>
                <a:close/>
              </a:path>
            </a:pathLst>
          </a:custGeom>
          <a:solidFill>
            <a:srgbClr val="00B5D5"/>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r>
              <a:rPr lang="es-ES" dirty="0"/>
              <a:t>Place </a:t>
            </a:r>
            <a:r>
              <a:rPr lang="es-ES" dirty="0" err="1"/>
              <a:t>your</a:t>
            </a:r>
            <a:r>
              <a:rPr lang="es-ES" dirty="0"/>
              <a:t> </a:t>
            </a:r>
            <a:r>
              <a:rPr lang="es-ES" dirty="0" err="1"/>
              <a:t>mage</a:t>
            </a:r>
            <a:endParaRPr lang="es-ES" dirty="0"/>
          </a:p>
        </p:txBody>
      </p:sp>
      <p:cxnSp>
        <p:nvCxnSpPr>
          <p:cNvPr id="5" name="Straight Connector 2">
            <a:extLst>
              <a:ext uri="{FF2B5EF4-FFF2-40B4-BE49-F238E27FC236}">
                <a16:creationId xmlns:a16="http://schemas.microsoft.com/office/drawing/2014/main" id="{86587409-B0D4-859D-1274-EBAE61E9816D}"/>
              </a:ext>
            </a:extLst>
          </p:cNvPr>
          <p:cNvCxnSpPr/>
          <p:nvPr userDrawn="1"/>
        </p:nvCxnSpPr>
        <p:spPr>
          <a:xfrm>
            <a:off x="0" y="1113452"/>
            <a:ext cx="12192000" cy="0"/>
          </a:xfrm>
          <a:prstGeom prst="line">
            <a:avLst/>
          </a:prstGeom>
          <a:ln w="19050">
            <a:solidFill>
              <a:srgbClr val="005BAA"/>
            </a:solidFill>
          </a:ln>
        </p:spPr>
        <p:style>
          <a:lnRef idx="1">
            <a:schemeClr val="accent1"/>
          </a:lnRef>
          <a:fillRef idx="0">
            <a:schemeClr val="accent1"/>
          </a:fillRef>
          <a:effectRef idx="0">
            <a:schemeClr val="accent1"/>
          </a:effectRef>
          <a:fontRef idx="minor">
            <a:schemeClr val="tx1"/>
          </a:fontRef>
        </p:style>
      </p:cxnSp>
      <p:pic>
        <p:nvPicPr>
          <p:cNvPr id="7" name="Picture 6" descr="Logo&#10;&#10;Description automatically generated with low confidence">
            <a:extLst>
              <a:ext uri="{FF2B5EF4-FFF2-40B4-BE49-F238E27FC236}">
                <a16:creationId xmlns:a16="http://schemas.microsoft.com/office/drawing/2014/main" id="{E3414EE5-D3B0-829D-4AF9-4290C79EC4D0}"/>
              </a:ext>
            </a:extLst>
          </p:cNvPr>
          <p:cNvPicPr>
            <a:picLocks noChangeAspect="1"/>
          </p:cNvPicPr>
          <p:nvPr userDrawn="1"/>
        </p:nvPicPr>
        <p:blipFill>
          <a:blip r:embed="rId2"/>
          <a:stretch>
            <a:fillRect/>
          </a:stretch>
        </p:blipFill>
        <p:spPr>
          <a:xfrm>
            <a:off x="665474" y="-18261"/>
            <a:ext cx="3042445" cy="1187715"/>
          </a:xfrm>
          <a:prstGeom prst="rect">
            <a:avLst/>
          </a:prstGeom>
        </p:spPr>
      </p:pic>
    </p:spTree>
    <p:extLst>
      <p:ext uri="{BB962C8B-B14F-4D97-AF65-F5344CB8AC3E}">
        <p14:creationId xmlns:p14="http://schemas.microsoft.com/office/powerpoint/2010/main" val="3959067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796B156-96ED-ECC8-2737-E19254139F0A}"/>
              </a:ext>
            </a:extLst>
          </p:cNvPr>
          <p:cNvSpPr/>
          <p:nvPr userDrawn="1"/>
        </p:nvSpPr>
        <p:spPr>
          <a:xfrm>
            <a:off x="0" y="5915770"/>
            <a:ext cx="12192000" cy="942230"/>
          </a:xfrm>
          <a:prstGeom prst="rect">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descr="Logo, company name&#10;&#10;Description automatically generated">
            <a:extLst>
              <a:ext uri="{FF2B5EF4-FFF2-40B4-BE49-F238E27FC236}">
                <a16:creationId xmlns:a16="http://schemas.microsoft.com/office/drawing/2014/main" id="{63C2D2E7-30D0-1B43-7E5E-F34CB1E9EEA0}"/>
              </a:ext>
            </a:extLst>
          </p:cNvPr>
          <p:cNvPicPr>
            <a:picLocks noChangeAspect="1"/>
          </p:cNvPicPr>
          <p:nvPr userDrawn="1"/>
        </p:nvPicPr>
        <p:blipFill>
          <a:blip r:embed="rId2"/>
          <a:stretch>
            <a:fillRect/>
          </a:stretch>
        </p:blipFill>
        <p:spPr>
          <a:xfrm>
            <a:off x="696449" y="5911704"/>
            <a:ext cx="1673040" cy="938534"/>
          </a:xfrm>
          <a:prstGeom prst="rect">
            <a:avLst/>
          </a:prstGeom>
        </p:spPr>
      </p:pic>
    </p:spTree>
    <p:extLst>
      <p:ext uri="{BB962C8B-B14F-4D97-AF65-F5344CB8AC3E}">
        <p14:creationId xmlns:p14="http://schemas.microsoft.com/office/powerpoint/2010/main" val="281357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EC92B623-09E6-CCC7-C4EB-20CB7A8B7EEB}"/>
              </a:ext>
            </a:extLst>
          </p:cNvPr>
          <p:cNvCxnSpPr/>
          <p:nvPr userDrawn="1"/>
        </p:nvCxnSpPr>
        <p:spPr>
          <a:xfrm>
            <a:off x="0" y="1113452"/>
            <a:ext cx="12192000" cy="0"/>
          </a:xfrm>
          <a:prstGeom prst="line">
            <a:avLst/>
          </a:prstGeom>
          <a:ln w="19050">
            <a:solidFill>
              <a:srgbClr val="005BAA"/>
            </a:solidFill>
          </a:ln>
        </p:spPr>
        <p:style>
          <a:lnRef idx="1">
            <a:schemeClr val="accent1"/>
          </a:lnRef>
          <a:fillRef idx="0">
            <a:schemeClr val="accent1"/>
          </a:fillRef>
          <a:effectRef idx="0">
            <a:schemeClr val="accent1"/>
          </a:effectRef>
          <a:fontRef idx="minor">
            <a:schemeClr val="tx1"/>
          </a:fontRef>
        </p:style>
      </p:cxnSp>
      <p:pic>
        <p:nvPicPr>
          <p:cNvPr id="5" name="Picture 4" descr="Logo&#10;&#10;Description automatically generated with low confidence">
            <a:extLst>
              <a:ext uri="{FF2B5EF4-FFF2-40B4-BE49-F238E27FC236}">
                <a16:creationId xmlns:a16="http://schemas.microsoft.com/office/drawing/2014/main" id="{A631EAE6-9379-1E6F-EF4D-12832EACC943}"/>
              </a:ext>
            </a:extLst>
          </p:cNvPr>
          <p:cNvPicPr>
            <a:picLocks noChangeAspect="1"/>
          </p:cNvPicPr>
          <p:nvPr userDrawn="1"/>
        </p:nvPicPr>
        <p:blipFill>
          <a:blip r:embed="rId2"/>
          <a:stretch>
            <a:fillRect/>
          </a:stretch>
        </p:blipFill>
        <p:spPr>
          <a:xfrm>
            <a:off x="665474" y="-18261"/>
            <a:ext cx="3042445" cy="1187715"/>
          </a:xfrm>
          <a:prstGeom prst="rect">
            <a:avLst/>
          </a:prstGeom>
        </p:spPr>
      </p:pic>
      <p:sp>
        <p:nvSpPr>
          <p:cNvPr id="6" name="Title 1">
            <a:extLst>
              <a:ext uri="{FF2B5EF4-FFF2-40B4-BE49-F238E27FC236}">
                <a16:creationId xmlns:a16="http://schemas.microsoft.com/office/drawing/2014/main" id="{07D90D3A-FED7-3DA3-591A-166640F0EAA6}"/>
              </a:ext>
            </a:extLst>
          </p:cNvPr>
          <p:cNvSpPr>
            <a:spLocks noGrp="1"/>
          </p:cNvSpPr>
          <p:nvPr>
            <p:ph type="title"/>
          </p:nvPr>
        </p:nvSpPr>
        <p:spPr>
          <a:xfrm>
            <a:off x="751691" y="1435041"/>
            <a:ext cx="10515600" cy="1325563"/>
          </a:xfrm>
          <a:prstGeom prst="rect">
            <a:avLst/>
          </a:prstGeom>
        </p:spPr>
        <p:txBody>
          <a:bodyPr anchor="t">
            <a:normAutofit/>
          </a:bodyPr>
          <a:lstStyle>
            <a:lvl1pPr>
              <a:defRPr sz="3600" b="1"/>
            </a:lvl1pPr>
          </a:lstStyle>
          <a:p>
            <a:r>
              <a:rPr lang="en-US"/>
              <a:t>Click to edit Master title style</a:t>
            </a:r>
            <a:endParaRPr lang="en-US" dirty="0"/>
          </a:p>
        </p:txBody>
      </p:sp>
    </p:spTree>
    <p:extLst>
      <p:ext uri="{BB962C8B-B14F-4D97-AF65-F5344CB8AC3E}">
        <p14:creationId xmlns:p14="http://schemas.microsoft.com/office/powerpoint/2010/main" val="1991455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1122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1285176-3A25-F86A-FDFD-282FA2DF0558}"/>
              </a:ext>
            </a:extLst>
          </p:cNvPr>
          <p:cNvSpPr/>
          <p:nvPr userDrawn="1"/>
        </p:nvSpPr>
        <p:spPr>
          <a:xfrm>
            <a:off x="0" y="0"/>
            <a:ext cx="12192000" cy="6858000"/>
          </a:xfrm>
          <a:prstGeom prst="rect">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2945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ECE9FA53-8711-D548-6B69-E72481104E6A}"/>
              </a:ext>
            </a:extLst>
          </p:cNvPr>
          <p:cNvSpPr>
            <a:spLocks noGrp="1"/>
          </p:cNvSpPr>
          <p:nvPr>
            <p:ph type="pic" sz="quarter" idx="10"/>
          </p:nvPr>
        </p:nvSpPr>
        <p:spPr>
          <a:xfrm>
            <a:off x="6096000" y="0"/>
            <a:ext cx="6096000" cy="6858000"/>
          </a:xfrm>
          <a:prstGeom prst="rect">
            <a:avLst/>
          </a:prstGeom>
        </p:spPr>
        <p:txBody>
          <a:bodyPr/>
          <a:lstStyle/>
          <a:p>
            <a:r>
              <a:rPr lang="en-US"/>
              <a:t>Click icon to add picture</a:t>
            </a:r>
          </a:p>
        </p:txBody>
      </p:sp>
    </p:spTree>
    <p:extLst>
      <p:ext uri="{BB962C8B-B14F-4D97-AF65-F5344CB8AC3E}">
        <p14:creationId xmlns:p14="http://schemas.microsoft.com/office/powerpoint/2010/main" val="627190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E8BC0C76-D693-5C29-38D6-A96D5D29BD2F}"/>
              </a:ext>
            </a:extLst>
          </p:cNvPr>
          <p:cNvSpPr>
            <a:spLocks noGrp="1"/>
          </p:cNvSpPr>
          <p:nvPr>
            <p:ph type="pic" sz="quarter" idx="10"/>
          </p:nvPr>
        </p:nvSpPr>
        <p:spPr>
          <a:xfrm>
            <a:off x="4492601" y="0"/>
            <a:ext cx="7699401" cy="6858000"/>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213820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5832693"/>
      </p:ext>
    </p:extLst>
  </p:cSld>
  <p:clrMap bg1="lt1" tx1="dk1" bg2="lt2" tx2="dk2" accent1="accent1" accent2="accent2" accent3="accent3" accent4="accent4" accent5="accent5" accent6="accent6" hlink="hlink" folHlink="folHlink"/>
  <p:sldLayoutIdLst>
    <p:sldLayoutId id="2147483650" r:id="rId1"/>
    <p:sldLayoutId id="2147483661" r:id="rId2"/>
    <p:sldLayoutId id="2147483649" r:id="rId3"/>
    <p:sldLayoutId id="2147483658" r:id="rId4"/>
    <p:sldLayoutId id="2147483659" r:id="rId5"/>
    <p:sldLayoutId id="2147483660" r:id="rId6"/>
    <p:sldLayoutId id="2147483672" r:id="rId7"/>
    <p:sldLayoutId id="2147483671" r:id="rId8"/>
    <p:sldLayoutId id="2147483670" r:id="rId9"/>
    <p:sldLayoutId id="2147483662" r:id="rId10"/>
    <p:sldLayoutId id="2147483663" r:id="rId11"/>
    <p:sldLayoutId id="2147483664" r:id="rId12"/>
    <p:sldLayoutId id="2147483665" r:id="rId13"/>
    <p:sldLayoutId id="2147483666" r:id="rId14"/>
    <p:sldLayoutId id="2147483668" r:id="rId15"/>
    <p:sldLayoutId id="2147483669" r:id="rId16"/>
    <p:sldLayoutId id="214748366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b="0" i="0" kern="1200">
          <a:solidFill>
            <a:srgbClr val="005BAA"/>
          </a:solidFill>
          <a:latin typeface="Verdana" panose="020B0604030504040204" pitchFamily="34" charset="0"/>
          <a:ea typeface="Verdana" panose="020B0604030504040204" pitchFamily="34" charset="0"/>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9">
            <a:extLst>
              <a:ext uri="{FF2B5EF4-FFF2-40B4-BE49-F238E27FC236}">
                <a16:creationId xmlns:a16="http://schemas.microsoft.com/office/drawing/2014/main" id="{FF1C280A-99C9-ED35-B53F-8EB1711BD88C}"/>
              </a:ext>
            </a:extLst>
          </p:cNvPr>
          <p:cNvSpPr/>
          <p:nvPr/>
        </p:nvSpPr>
        <p:spPr>
          <a:xfrm>
            <a:off x="937397" y="563074"/>
            <a:ext cx="10317204" cy="2769989"/>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a:lnSpc>
                <a:spcPct val="90000"/>
              </a:lnSpc>
              <a:defRPr sz="1800"/>
            </a:pPr>
            <a:r>
              <a:rPr lang="de-DE" sz="5000" b="1" dirty="0">
                <a:solidFill>
                  <a:srgbClr val="005BAA"/>
                </a:solidFill>
                <a:latin typeface="+mj-lt"/>
                <a:ea typeface="Verdana" panose="020B0604030504040204" pitchFamily="34" charset="0"/>
                <a:cs typeface="Verdana" panose="020B0604030504040204" pitchFamily="34" charset="0"/>
              </a:rPr>
              <a:t>Doc 4.2(</a:t>
            </a:r>
            <a:r>
              <a:rPr lang="en-CH" sz="5000" b="1" dirty="0">
                <a:solidFill>
                  <a:srgbClr val="005BAA"/>
                </a:solidFill>
                <a:latin typeface="+mj-lt"/>
                <a:ea typeface="Verdana" panose="020B0604030504040204" pitchFamily="34" charset="0"/>
                <a:cs typeface="Verdana" panose="020B0604030504040204" pitchFamily="34" charset="0"/>
              </a:rPr>
              <a:t>10</a:t>
            </a:r>
            <a:r>
              <a:rPr lang="de-DE" sz="5000" b="1" dirty="0">
                <a:solidFill>
                  <a:srgbClr val="005BAA"/>
                </a:solidFill>
                <a:latin typeface="+mj-lt"/>
                <a:ea typeface="Verdana" panose="020B0604030504040204" pitchFamily="34" charset="0"/>
                <a:cs typeface="Verdana" panose="020B0604030504040204" pitchFamily="34" charset="0"/>
              </a:rPr>
              <a:t>) - </a:t>
            </a:r>
            <a:r>
              <a:rPr lang="en-US" sz="5000" b="1" dirty="0">
                <a:solidFill>
                  <a:srgbClr val="005BAA"/>
                </a:solidFill>
                <a:latin typeface="+mj-lt"/>
                <a:ea typeface="Verdana" panose="020B0604030504040204" pitchFamily="34" charset="0"/>
                <a:cs typeface="Verdana" panose="020B0604030504040204" pitchFamily="34" charset="0"/>
              </a:rPr>
              <a:t>WMO Position on the World Radiocommunication Conference 2023 (WRC-23) Agenda</a:t>
            </a:r>
            <a:endParaRPr lang="de-DE" sz="5000" b="1" dirty="0">
              <a:solidFill>
                <a:srgbClr val="005BAA"/>
              </a:solidFill>
              <a:latin typeface="+mj-lt"/>
              <a:ea typeface="Verdana" panose="020B0604030504040204" pitchFamily="34" charset="0"/>
              <a:cs typeface="Verdana" panose="020B0604030504040204" pitchFamily="34" charset="0"/>
            </a:endParaRPr>
          </a:p>
        </p:txBody>
      </p:sp>
      <p:pic>
        <p:nvPicPr>
          <p:cNvPr id="20" name="Picture 19" descr="Graphical user interface, application, logo&#10;&#10;Description automatically generated">
            <a:extLst>
              <a:ext uri="{FF2B5EF4-FFF2-40B4-BE49-F238E27FC236}">
                <a16:creationId xmlns:a16="http://schemas.microsoft.com/office/drawing/2014/main" id="{31156137-1B41-90EA-FF79-88D163616A46}"/>
              </a:ext>
            </a:extLst>
          </p:cNvPr>
          <p:cNvPicPr>
            <a:picLocks noGrp="1" noRot="1" noChangeAspect="1" noMove="1" noResize="1" noEditPoints="1" noAdjustHandles="1" noChangeArrowheads="1" noChangeShapeType="1" noCrop="1"/>
          </p:cNvPicPr>
          <p:nvPr/>
        </p:nvPicPr>
        <p:blipFill>
          <a:blip r:embed="rId2"/>
          <a:stretch>
            <a:fillRect/>
          </a:stretch>
        </p:blipFill>
        <p:spPr>
          <a:xfrm>
            <a:off x="-212662" y="771697"/>
            <a:ext cx="9699562" cy="6407127"/>
          </a:xfrm>
          <a:prstGeom prst="rect">
            <a:avLst/>
          </a:prstGeom>
        </p:spPr>
      </p:pic>
      <p:sp>
        <p:nvSpPr>
          <p:cNvPr id="5" name="Shape 79">
            <a:extLst>
              <a:ext uri="{FF2B5EF4-FFF2-40B4-BE49-F238E27FC236}">
                <a16:creationId xmlns:a16="http://schemas.microsoft.com/office/drawing/2014/main" id="{8673974A-4746-3C4E-95D9-D8671B53F5B1}"/>
              </a:ext>
            </a:extLst>
          </p:cNvPr>
          <p:cNvSpPr/>
          <p:nvPr/>
        </p:nvSpPr>
        <p:spPr>
          <a:xfrm>
            <a:off x="-1" y="3914746"/>
            <a:ext cx="12191999" cy="1600438"/>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a:r>
              <a:rPr lang="en-CH" sz="2600" dirty="0">
                <a:cs typeface="Calibri" panose="020F0502020204030204" pitchFamily="34" charset="0"/>
              </a:rPr>
              <a:t>The 19th World Meteorological Congress</a:t>
            </a:r>
            <a:endParaRPr lang="de-DE" sz="2600" dirty="0">
              <a:cs typeface="Calibri" panose="020F0502020204030204" pitchFamily="34" charset="0"/>
            </a:endParaRPr>
          </a:p>
          <a:p>
            <a:pPr algn="ctr"/>
            <a:r>
              <a:rPr lang="de-DE" sz="2600" dirty="0">
                <a:cs typeface="Calibri" panose="020F0502020204030204" pitchFamily="34" charset="0"/>
              </a:rPr>
              <a:t>Albert Fischer</a:t>
            </a:r>
            <a:br>
              <a:rPr lang="de-DE" sz="2600" dirty="0">
                <a:cs typeface="Calibri" panose="020F0502020204030204" pitchFamily="34" charset="0"/>
              </a:rPr>
            </a:br>
            <a:r>
              <a:rPr lang="de-DE" sz="2600" dirty="0">
                <a:cs typeface="Calibri" panose="020F0502020204030204" pitchFamily="34" charset="0"/>
              </a:rPr>
              <a:t>Director, WIGOS Branch</a:t>
            </a:r>
            <a:br>
              <a:rPr lang="de-DE" sz="2600" dirty="0">
                <a:cs typeface="Calibri" panose="020F0502020204030204" pitchFamily="34" charset="0"/>
              </a:rPr>
            </a:br>
            <a:r>
              <a:rPr lang="en-CH" sz="2600" dirty="0">
                <a:cs typeface="Calibri" panose="020F0502020204030204" pitchFamily="34" charset="0"/>
              </a:rPr>
              <a:t>24 May 2023</a:t>
            </a:r>
            <a:endParaRPr lang="de-DE" sz="2600" dirty="0">
              <a:cs typeface="Calibri" panose="020F0502020204030204" pitchFamily="34" charset="0"/>
            </a:endParaRPr>
          </a:p>
        </p:txBody>
      </p:sp>
    </p:spTree>
    <p:extLst>
      <p:ext uri="{BB962C8B-B14F-4D97-AF65-F5344CB8AC3E}">
        <p14:creationId xmlns:p14="http://schemas.microsoft.com/office/powerpoint/2010/main" val="3193049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D9487771-2A50-271D-E0C8-6EC40F383607}"/>
              </a:ext>
            </a:extLst>
          </p:cNvPr>
          <p:cNvGraphicFramePr>
            <a:graphicFrameLocks noGrp="1"/>
          </p:cNvGraphicFramePr>
          <p:nvPr/>
        </p:nvGraphicFramePr>
        <p:xfrm>
          <a:off x="6830170" y="5933274"/>
          <a:ext cx="4904630" cy="918376"/>
        </p:xfrm>
        <a:graphic>
          <a:graphicData uri="http://schemas.openxmlformats.org/drawingml/2006/table">
            <a:tbl>
              <a:tblPr firstRow="1">
                <a:tableStyleId>{2D5ABB26-0587-4C30-8999-92F81FD0307C}</a:tableStyleId>
              </a:tblPr>
              <a:tblGrid>
                <a:gridCol w="2452315">
                  <a:extLst>
                    <a:ext uri="{9D8B030D-6E8A-4147-A177-3AD203B41FA5}">
                      <a16:colId xmlns:a16="http://schemas.microsoft.com/office/drawing/2014/main" val="1063476286"/>
                    </a:ext>
                  </a:extLst>
                </a:gridCol>
                <a:gridCol w="2452315">
                  <a:extLst>
                    <a:ext uri="{9D8B030D-6E8A-4147-A177-3AD203B41FA5}">
                      <a16:colId xmlns:a16="http://schemas.microsoft.com/office/drawing/2014/main" val="399418297"/>
                    </a:ext>
                  </a:extLst>
                </a:gridCol>
              </a:tblGrid>
              <a:tr h="918376">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endParaRPr lang="en-US" sz="1050" b="0" dirty="0">
                        <a:solidFill>
                          <a:srgbClr val="005BAA"/>
                        </a:solidFill>
                        <a:latin typeface="Verdana" panose="020B0604030504040204" pitchFamily="34" charset="0"/>
                        <a:ea typeface="Verdana" panose="020B0604030504040204" pitchFamily="34" charset="0"/>
                      </a:endParaRPr>
                    </a:p>
                  </a:txBody>
                  <a:tcPr anchor="ct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fld id="{19283BD8-4331-4442-8D7F-5AA08B22643F}" type="slidenum">
                        <a:rPr lang="en-US" sz="1200" b="0" smtClean="0">
                          <a:solidFill>
                            <a:srgbClr val="005BAA"/>
                          </a:solidFill>
                          <a:latin typeface="Verdana" panose="020B0604030504040204" pitchFamily="34" charset="0"/>
                          <a:ea typeface="Verdana" panose="020B0604030504040204" pitchFamily="34" charset="0"/>
                        </a:rPr>
                        <a:pPr marL="0" marR="0" lvl="0" indent="0" algn="r" defTabSz="914400" rtl="0" eaLnBrk="1" fontAlgn="auto" latinLnBrk="0" hangingPunct="1">
                          <a:lnSpc>
                            <a:spcPct val="150000"/>
                          </a:lnSpc>
                          <a:spcBef>
                            <a:spcPts val="0"/>
                          </a:spcBef>
                          <a:spcAft>
                            <a:spcPts val="0"/>
                          </a:spcAft>
                          <a:buClrTx/>
                          <a:buSzTx/>
                          <a:buFontTx/>
                          <a:buNone/>
                          <a:tabLst/>
                          <a:defRPr/>
                        </a:pPr>
                        <a:t>2</a:t>
                      </a:fld>
                      <a:endParaRPr lang="en-US" sz="1200" b="0" dirty="0">
                        <a:solidFill>
                          <a:srgbClr val="005BAA"/>
                        </a:solidFill>
                        <a:latin typeface="Verdana" panose="020B0604030504040204" pitchFamily="34" charset="0"/>
                        <a:ea typeface="Verdana" panose="020B0604030504040204" pitchFamily="34" charset="0"/>
                      </a:endParaRPr>
                    </a:p>
                  </a:txBody>
                  <a:tcPr anchor="ctr"/>
                </a:tc>
                <a:extLst>
                  <a:ext uri="{0D108BD9-81ED-4DB2-BD59-A6C34878D82A}">
                    <a16:rowId xmlns:a16="http://schemas.microsoft.com/office/drawing/2014/main" val="551670588"/>
                  </a:ext>
                </a:extLst>
              </a:tr>
            </a:tbl>
          </a:graphicData>
        </a:graphic>
      </p:graphicFrame>
      <p:sp>
        <p:nvSpPr>
          <p:cNvPr id="8" name="Shape 79">
            <a:extLst>
              <a:ext uri="{FF2B5EF4-FFF2-40B4-BE49-F238E27FC236}">
                <a16:creationId xmlns:a16="http://schemas.microsoft.com/office/drawing/2014/main" id="{B5BC377C-C613-578C-AFA6-04181F81FE95}"/>
              </a:ext>
            </a:extLst>
          </p:cNvPr>
          <p:cNvSpPr/>
          <p:nvPr/>
        </p:nvSpPr>
        <p:spPr>
          <a:xfrm>
            <a:off x="0" y="707621"/>
            <a:ext cx="12192000" cy="44403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a:lnSpc>
                <a:spcPts val="3360"/>
              </a:lnSpc>
              <a:defRPr sz="1800"/>
            </a:pPr>
            <a:r>
              <a:rPr lang="en-CH" sz="4000" b="1" dirty="0">
                <a:solidFill>
                  <a:srgbClr val="005BAA"/>
                </a:solidFill>
                <a:latin typeface="+mj-lt"/>
                <a:ea typeface="Verdana" panose="020B0604030504040204" pitchFamily="34" charset="0"/>
                <a:cs typeface="Verdana" panose="020B0604030504040204" pitchFamily="34" charset="0"/>
              </a:rPr>
              <a:t>Introduction</a:t>
            </a:r>
            <a:endParaRPr lang="en-US" sz="4000" b="1" kern="1000" spc="-10" dirty="0">
              <a:solidFill>
                <a:srgbClr val="005BAA"/>
              </a:solidFill>
              <a:latin typeface="+mj-lt"/>
              <a:ea typeface="Verdana" panose="020B0604030504040204" pitchFamily="34" charset="0"/>
              <a:cs typeface="Verdana" panose="020B0604030504040204" pitchFamily="34" charset="0"/>
              <a:sym typeface="Montserrat-Regular"/>
            </a:endParaRPr>
          </a:p>
        </p:txBody>
      </p:sp>
      <p:pic>
        <p:nvPicPr>
          <p:cNvPr id="25" name="Picture 24" descr="Graphical user interface, application&#10;&#10;Description automatically generated">
            <a:extLst>
              <a:ext uri="{FF2B5EF4-FFF2-40B4-BE49-F238E27FC236}">
                <a16:creationId xmlns:a16="http://schemas.microsoft.com/office/drawing/2014/main" id="{ED9F11E1-3AC3-E664-8A6B-A4CC4E71EAA8}"/>
              </a:ext>
            </a:extLst>
          </p:cNvPr>
          <p:cNvPicPr>
            <a:picLocks noGrp="1" noRot="1" noChangeAspect="1" noMove="1" noResize="1" noEditPoints="1" noAdjustHandles="1" noChangeArrowheads="1" noChangeShapeType="1" noCrop="1"/>
          </p:cNvPicPr>
          <p:nvPr/>
        </p:nvPicPr>
        <p:blipFill>
          <a:blip r:embed="rId3"/>
          <a:stretch>
            <a:fillRect/>
          </a:stretch>
        </p:blipFill>
        <p:spPr>
          <a:xfrm>
            <a:off x="-103121" y="4874899"/>
            <a:ext cx="3153923" cy="2083350"/>
          </a:xfrm>
          <a:prstGeom prst="rect">
            <a:avLst/>
          </a:prstGeom>
        </p:spPr>
      </p:pic>
      <p:sp>
        <p:nvSpPr>
          <p:cNvPr id="2" name="Content Placeholder 2">
            <a:extLst>
              <a:ext uri="{FF2B5EF4-FFF2-40B4-BE49-F238E27FC236}">
                <a16:creationId xmlns:a16="http://schemas.microsoft.com/office/drawing/2014/main" id="{3C245211-87EB-7FBE-77AE-D425E19532B8}"/>
              </a:ext>
            </a:extLst>
          </p:cNvPr>
          <p:cNvSpPr txBox="1">
            <a:spLocks/>
          </p:cNvSpPr>
          <p:nvPr/>
        </p:nvSpPr>
        <p:spPr>
          <a:xfrm>
            <a:off x="457200" y="1347734"/>
            <a:ext cx="11277600" cy="5041636"/>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0"/>
              </a:spcBef>
              <a:spcAft>
                <a:spcPts val="1000"/>
              </a:spcAft>
              <a:buFont typeface="Arial" panose="020B0604020202020204" pitchFamily="34" charset="0"/>
              <a:buChar char="•"/>
            </a:pPr>
            <a:r>
              <a:rPr lang="en-US" sz="2300" dirty="0">
                <a:latin typeface="Segoe UI" panose="020B0502040204020203" pitchFamily="34" charset="0"/>
                <a:cs typeface="Segoe UI" panose="020B0502040204020203" pitchFamily="34" charset="0"/>
              </a:rPr>
              <a:t>Access to radiofrequency spectrum is critical to the operation of global meteorological and hydrological infrastructure, underpinning the service delivery of all WMO Members. </a:t>
            </a:r>
            <a:endParaRPr lang="en-CH" sz="2300" dirty="0">
              <a:latin typeface="Segoe UI" panose="020B0502040204020203" pitchFamily="34" charset="0"/>
              <a:cs typeface="Segoe UI" panose="020B0502040204020203" pitchFamily="34" charset="0"/>
            </a:endParaRPr>
          </a:p>
          <a:p>
            <a:pPr marL="342900" indent="-342900">
              <a:lnSpc>
                <a:spcPct val="100000"/>
              </a:lnSpc>
              <a:spcBef>
                <a:spcPts val="0"/>
              </a:spcBef>
              <a:spcAft>
                <a:spcPts val="1000"/>
              </a:spcAft>
              <a:buFont typeface="Arial" panose="020B0604020202020204" pitchFamily="34" charset="0"/>
              <a:buChar char="•"/>
            </a:pPr>
            <a:r>
              <a:rPr lang="en-US" sz="2300" dirty="0">
                <a:latin typeface="Segoe UI" panose="020B0502040204020203" pitchFamily="34" charset="0"/>
                <a:cs typeface="Segoe UI" panose="020B0502040204020203" pitchFamily="34" charset="0"/>
              </a:rPr>
              <a:t>Satellites, weather radars, radiosondes, hydrological observing systems and drifting buoys all require radio or microwave transmissions to operate. </a:t>
            </a:r>
            <a:endParaRPr lang="en-CH" sz="2300" dirty="0">
              <a:latin typeface="Segoe UI" panose="020B0502040204020203" pitchFamily="34" charset="0"/>
              <a:cs typeface="Segoe UI" panose="020B0502040204020203" pitchFamily="34" charset="0"/>
            </a:endParaRPr>
          </a:p>
          <a:p>
            <a:pPr marL="342900" indent="-342900">
              <a:lnSpc>
                <a:spcPct val="100000"/>
              </a:lnSpc>
              <a:spcBef>
                <a:spcPts val="0"/>
              </a:spcBef>
              <a:spcAft>
                <a:spcPts val="1000"/>
              </a:spcAft>
              <a:buFont typeface="Arial" panose="020B0604020202020204" pitchFamily="34" charset="0"/>
              <a:buChar char="•"/>
            </a:pPr>
            <a:r>
              <a:rPr lang="en-US" sz="2300" dirty="0">
                <a:latin typeface="Segoe UI" panose="020B0502040204020203" pitchFamily="34" charset="0"/>
                <a:cs typeface="Segoe UI" panose="020B0502040204020203" pitchFamily="34" charset="0"/>
              </a:rPr>
              <a:t>In particular, microwave observations of the atmosphere from satellites, operating in all weather conditions and providing global coverage several times per day, have been integral to the improved accuracy of forecasts and the extended warning times for severe events that we have available to us today. </a:t>
            </a:r>
            <a:endParaRPr lang="en-CH" sz="2300" dirty="0">
              <a:latin typeface="Segoe UI" panose="020B0502040204020203" pitchFamily="34" charset="0"/>
              <a:cs typeface="Segoe UI" panose="020B0502040204020203" pitchFamily="34" charset="0"/>
            </a:endParaRPr>
          </a:p>
          <a:p>
            <a:pPr marL="342900" indent="-342900">
              <a:lnSpc>
                <a:spcPct val="100000"/>
              </a:lnSpc>
              <a:spcBef>
                <a:spcPts val="0"/>
              </a:spcBef>
              <a:spcAft>
                <a:spcPts val="1000"/>
              </a:spcAft>
              <a:buFont typeface="Arial" panose="020B0604020202020204" pitchFamily="34" charset="0"/>
              <a:buChar char="•"/>
            </a:pPr>
            <a:r>
              <a:rPr lang="en-CH" sz="2300" dirty="0">
                <a:latin typeface="Segoe UI" panose="020B0502040204020203" pitchFamily="34" charset="0"/>
                <a:cs typeface="Segoe UI" panose="020B0502040204020203" pitchFamily="34" charset="0"/>
              </a:rPr>
              <a:t>R</a:t>
            </a:r>
            <a:r>
              <a:rPr lang="en-US" sz="2300" dirty="0">
                <a:latin typeface="Segoe UI" panose="020B0502040204020203" pitchFamily="34" charset="0"/>
                <a:cs typeface="Segoe UI" panose="020B0502040204020203" pitchFamily="34" charset="0"/>
              </a:rPr>
              <a:t>adiofrequency spectrum is a physically limited and increasingly contested resource</a:t>
            </a:r>
            <a:r>
              <a:rPr lang="en-CH" sz="2300" dirty="0">
                <a:latin typeface="Segoe UI" panose="020B0502040204020203" pitchFamily="34" charset="0"/>
                <a:cs typeface="Segoe UI" panose="020B0502040204020203" pitchFamily="34" charset="0"/>
              </a:rPr>
              <a:t>, </a:t>
            </a:r>
            <a:r>
              <a:rPr lang="en-US" sz="2300" dirty="0">
                <a:latin typeface="Segoe UI" panose="020B0502040204020203" pitchFamily="34" charset="0"/>
                <a:cs typeface="Segoe UI" panose="020B0502040204020203" pitchFamily="34" charset="0"/>
              </a:rPr>
              <a:t>with emerging technologies further raising demand</a:t>
            </a:r>
            <a:r>
              <a:rPr lang="en-CH" sz="2300" dirty="0">
                <a:latin typeface="Segoe UI" panose="020B0502040204020203" pitchFamily="34" charset="0"/>
                <a:cs typeface="Segoe UI" panose="020B0502040204020203" pitchFamily="34" charset="0"/>
              </a:rPr>
              <a:t>, </a:t>
            </a:r>
            <a:r>
              <a:rPr lang="en-US" sz="2300" dirty="0">
                <a:latin typeface="Segoe UI" panose="020B0502040204020203" pitchFamily="34" charset="0"/>
                <a:cs typeface="Segoe UI" panose="020B0502040204020203" pitchFamily="34" charset="0"/>
              </a:rPr>
              <a:t>meteorological users of the spectrum must be vigilant and address evolving issues concerning sharing of the spectrum with other radiocommunication services</a:t>
            </a:r>
            <a:r>
              <a:rPr lang="en-CH" sz="2300" dirty="0">
                <a:latin typeface="Segoe UI" panose="020B0502040204020203" pitchFamily="34" charset="0"/>
                <a:cs typeface="Segoe UI" panose="020B0502040204020203" pitchFamily="34" charset="0"/>
              </a:rPr>
              <a:t>.</a:t>
            </a:r>
          </a:p>
        </p:txBody>
      </p:sp>
    </p:spTree>
    <p:extLst>
      <p:ext uri="{BB962C8B-B14F-4D97-AF65-F5344CB8AC3E}">
        <p14:creationId xmlns:p14="http://schemas.microsoft.com/office/powerpoint/2010/main" val="1297386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D9487771-2A50-271D-E0C8-6EC40F383607}"/>
              </a:ext>
            </a:extLst>
          </p:cNvPr>
          <p:cNvGraphicFramePr>
            <a:graphicFrameLocks noGrp="1"/>
          </p:cNvGraphicFramePr>
          <p:nvPr/>
        </p:nvGraphicFramePr>
        <p:xfrm>
          <a:off x="6830170" y="5933274"/>
          <a:ext cx="4904630" cy="918376"/>
        </p:xfrm>
        <a:graphic>
          <a:graphicData uri="http://schemas.openxmlformats.org/drawingml/2006/table">
            <a:tbl>
              <a:tblPr firstRow="1">
                <a:tableStyleId>{2D5ABB26-0587-4C30-8999-92F81FD0307C}</a:tableStyleId>
              </a:tblPr>
              <a:tblGrid>
                <a:gridCol w="2452315">
                  <a:extLst>
                    <a:ext uri="{9D8B030D-6E8A-4147-A177-3AD203B41FA5}">
                      <a16:colId xmlns:a16="http://schemas.microsoft.com/office/drawing/2014/main" val="1063476286"/>
                    </a:ext>
                  </a:extLst>
                </a:gridCol>
                <a:gridCol w="2452315">
                  <a:extLst>
                    <a:ext uri="{9D8B030D-6E8A-4147-A177-3AD203B41FA5}">
                      <a16:colId xmlns:a16="http://schemas.microsoft.com/office/drawing/2014/main" val="399418297"/>
                    </a:ext>
                  </a:extLst>
                </a:gridCol>
              </a:tblGrid>
              <a:tr h="918376">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endParaRPr lang="en-US" sz="1050" b="0" dirty="0">
                        <a:solidFill>
                          <a:srgbClr val="005BAA"/>
                        </a:solidFill>
                        <a:latin typeface="Verdana" panose="020B0604030504040204" pitchFamily="34" charset="0"/>
                        <a:ea typeface="Verdana" panose="020B0604030504040204" pitchFamily="34" charset="0"/>
                      </a:endParaRPr>
                    </a:p>
                  </a:txBody>
                  <a:tcPr anchor="ct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fld id="{19283BD8-4331-4442-8D7F-5AA08B22643F}" type="slidenum">
                        <a:rPr lang="en-US" sz="1200" b="0" smtClean="0">
                          <a:solidFill>
                            <a:srgbClr val="005BAA"/>
                          </a:solidFill>
                          <a:latin typeface="Verdana" panose="020B0604030504040204" pitchFamily="34" charset="0"/>
                          <a:ea typeface="Verdana" panose="020B0604030504040204" pitchFamily="34" charset="0"/>
                        </a:rPr>
                        <a:pPr marL="0" marR="0" lvl="0" indent="0" algn="r" defTabSz="914400" rtl="0" eaLnBrk="1" fontAlgn="auto" latinLnBrk="0" hangingPunct="1">
                          <a:lnSpc>
                            <a:spcPct val="150000"/>
                          </a:lnSpc>
                          <a:spcBef>
                            <a:spcPts val="0"/>
                          </a:spcBef>
                          <a:spcAft>
                            <a:spcPts val="0"/>
                          </a:spcAft>
                          <a:buClrTx/>
                          <a:buSzTx/>
                          <a:buFontTx/>
                          <a:buNone/>
                          <a:tabLst/>
                          <a:defRPr/>
                        </a:pPr>
                        <a:t>3</a:t>
                      </a:fld>
                      <a:endParaRPr lang="en-US" sz="1200" b="0" dirty="0">
                        <a:solidFill>
                          <a:srgbClr val="005BAA"/>
                        </a:solidFill>
                        <a:latin typeface="Verdana" panose="020B0604030504040204" pitchFamily="34" charset="0"/>
                        <a:ea typeface="Verdana" panose="020B0604030504040204" pitchFamily="34" charset="0"/>
                      </a:endParaRPr>
                    </a:p>
                  </a:txBody>
                  <a:tcPr anchor="ctr"/>
                </a:tc>
                <a:extLst>
                  <a:ext uri="{0D108BD9-81ED-4DB2-BD59-A6C34878D82A}">
                    <a16:rowId xmlns:a16="http://schemas.microsoft.com/office/drawing/2014/main" val="551670588"/>
                  </a:ext>
                </a:extLst>
              </a:tr>
            </a:tbl>
          </a:graphicData>
        </a:graphic>
      </p:graphicFrame>
      <p:sp>
        <p:nvSpPr>
          <p:cNvPr id="8" name="Shape 79">
            <a:extLst>
              <a:ext uri="{FF2B5EF4-FFF2-40B4-BE49-F238E27FC236}">
                <a16:creationId xmlns:a16="http://schemas.microsoft.com/office/drawing/2014/main" id="{B5BC377C-C613-578C-AFA6-04181F81FE95}"/>
              </a:ext>
            </a:extLst>
          </p:cNvPr>
          <p:cNvSpPr/>
          <p:nvPr/>
        </p:nvSpPr>
        <p:spPr>
          <a:xfrm>
            <a:off x="0" y="707621"/>
            <a:ext cx="12192000" cy="444032"/>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a:lnSpc>
                <a:spcPts val="3360"/>
              </a:lnSpc>
              <a:defRPr sz="1800"/>
            </a:pPr>
            <a:r>
              <a:rPr lang="de-DE" sz="4000" b="1" dirty="0">
                <a:solidFill>
                  <a:srgbClr val="005BAA"/>
                </a:solidFill>
                <a:latin typeface="+mj-lt"/>
                <a:ea typeface="Verdana" panose="020B0604030504040204" pitchFamily="34" charset="0"/>
                <a:cs typeface="Verdana" panose="020B0604030504040204" pitchFamily="34" charset="0"/>
              </a:rPr>
              <a:t>Background</a:t>
            </a:r>
            <a:endParaRPr lang="en-US" sz="4000" b="1" kern="1000" spc="-10" dirty="0">
              <a:solidFill>
                <a:srgbClr val="005BAA"/>
              </a:solidFill>
              <a:latin typeface="+mj-lt"/>
              <a:ea typeface="Verdana" panose="020B0604030504040204" pitchFamily="34" charset="0"/>
              <a:cs typeface="Verdana" panose="020B0604030504040204" pitchFamily="34" charset="0"/>
              <a:sym typeface="Montserrat-Regular"/>
            </a:endParaRPr>
          </a:p>
        </p:txBody>
      </p:sp>
      <p:pic>
        <p:nvPicPr>
          <p:cNvPr id="25" name="Picture 24" descr="Graphical user interface, application&#10;&#10;Description automatically generated">
            <a:extLst>
              <a:ext uri="{FF2B5EF4-FFF2-40B4-BE49-F238E27FC236}">
                <a16:creationId xmlns:a16="http://schemas.microsoft.com/office/drawing/2014/main" id="{ED9F11E1-3AC3-E664-8A6B-A4CC4E71EAA8}"/>
              </a:ext>
            </a:extLst>
          </p:cNvPr>
          <p:cNvPicPr>
            <a:picLocks noGrp="1" noRot="1" noChangeAspect="1" noMove="1" noResize="1" noEditPoints="1" noAdjustHandles="1" noChangeArrowheads="1" noChangeShapeType="1" noCrop="1"/>
          </p:cNvPicPr>
          <p:nvPr/>
        </p:nvPicPr>
        <p:blipFill>
          <a:blip r:embed="rId3"/>
          <a:stretch>
            <a:fillRect/>
          </a:stretch>
        </p:blipFill>
        <p:spPr>
          <a:xfrm>
            <a:off x="-103121" y="4874899"/>
            <a:ext cx="3153923" cy="2083350"/>
          </a:xfrm>
          <a:prstGeom prst="rect">
            <a:avLst/>
          </a:prstGeom>
        </p:spPr>
      </p:pic>
      <p:sp>
        <p:nvSpPr>
          <p:cNvPr id="2" name="Content Placeholder 2">
            <a:extLst>
              <a:ext uri="{FF2B5EF4-FFF2-40B4-BE49-F238E27FC236}">
                <a16:creationId xmlns:a16="http://schemas.microsoft.com/office/drawing/2014/main" id="{3C245211-87EB-7FBE-77AE-D425E19532B8}"/>
              </a:ext>
            </a:extLst>
          </p:cNvPr>
          <p:cNvSpPr txBox="1">
            <a:spLocks/>
          </p:cNvSpPr>
          <p:nvPr/>
        </p:nvSpPr>
        <p:spPr>
          <a:xfrm>
            <a:off x="457200" y="1393453"/>
            <a:ext cx="11277600" cy="474411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10000"/>
              </a:lnSpc>
              <a:spcBef>
                <a:spcPts val="800"/>
              </a:spcBef>
              <a:spcAft>
                <a:spcPts val="1000"/>
              </a:spcAft>
              <a:buFont typeface="Arial" panose="020B0604020202020204" pitchFamily="34" charset="0"/>
              <a:buChar char="•"/>
            </a:pPr>
            <a:r>
              <a:rPr lang="en-US" sz="2300" dirty="0">
                <a:latin typeface="Segoe UI" panose="020B0502040204020203" pitchFamily="34" charset="0"/>
                <a:cs typeface="Segoe UI" panose="020B0502040204020203" pitchFamily="34" charset="0"/>
              </a:rPr>
              <a:t>The WMO Position on the WRC-23 agenda </a:t>
            </a:r>
            <a:r>
              <a:rPr lang="en-CH" sz="2300" dirty="0">
                <a:latin typeface="Segoe UI" panose="020B0502040204020203" pitchFamily="34" charset="0"/>
                <a:cs typeface="Segoe UI" panose="020B0502040204020203" pitchFamily="34" charset="0"/>
              </a:rPr>
              <a:t>was</a:t>
            </a:r>
            <a:r>
              <a:rPr lang="en-US" sz="2300" dirty="0">
                <a:latin typeface="Segoe UI" panose="020B0502040204020203" pitchFamily="34" charset="0"/>
                <a:cs typeface="Segoe UI" panose="020B0502040204020203" pitchFamily="34" charset="0"/>
              </a:rPr>
              <a:t> developed by the SC-ON Expert Team on Radio Frequency Coordination (ET-RFC) to assist National Meteorological and Hydrological Services in their coordination with their </a:t>
            </a:r>
            <a:r>
              <a:rPr lang="fr-CH" sz="2300" dirty="0">
                <a:latin typeface="Segoe UI" panose="020B0502040204020203" pitchFamily="34" charset="0"/>
                <a:cs typeface="Segoe UI" panose="020B0502040204020203" pitchFamily="34" charset="0"/>
              </a:rPr>
              <a:t>National Radiocommunication </a:t>
            </a:r>
            <a:r>
              <a:rPr lang="en-CH" sz="2300" dirty="0">
                <a:latin typeface="Segoe UI" panose="020B0502040204020203" pitchFamily="34" charset="0"/>
                <a:cs typeface="Segoe UI" panose="020B0502040204020203" pitchFamily="34" charset="0"/>
              </a:rPr>
              <a:t>Regulators </a:t>
            </a:r>
            <a:r>
              <a:rPr lang="en-US" sz="2300" dirty="0">
                <a:latin typeface="Segoe UI" panose="020B0502040204020203" pitchFamily="34" charset="0"/>
                <a:cs typeface="Segoe UI" panose="020B0502040204020203" pitchFamily="34" charset="0"/>
              </a:rPr>
              <a:t>and to ensure that the importance of the issues to be discussed </a:t>
            </a:r>
            <a:r>
              <a:rPr lang="en-CH" sz="2300" dirty="0">
                <a:latin typeface="Segoe UI" panose="020B0502040204020203" pitchFamily="34" charset="0"/>
                <a:cs typeface="Segoe UI" panose="020B0502040204020203" pitchFamily="34" charset="0"/>
              </a:rPr>
              <a:t>at WRC-23 (Dubai</a:t>
            </a:r>
            <a:r>
              <a:rPr lang="fr-CH" sz="2300" dirty="0">
                <a:latin typeface="Segoe UI" panose="020B0502040204020203" pitchFamily="34" charset="0"/>
                <a:cs typeface="Segoe UI" panose="020B0502040204020203" pitchFamily="34" charset="0"/>
              </a:rPr>
              <a:t>, </a:t>
            </a:r>
            <a:r>
              <a:rPr lang="en-CH" sz="2300" dirty="0">
                <a:latin typeface="Segoe UI" panose="020B0502040204020203" pitchFamily="34" charset="0"/>
                <a:cs typeface="Segoe UI" panose="020B0502040204020203" pitchFamily="34" charset="0"/>
              </a:rPr>
              <a:t>UAE, 20 November – 15 December 2023) </a:t>
            </a:r>
            <a:r>
              <a:rPr lang="en-US" sz="2300" dirty="0">
                <a:latin typeface="Segoe UI" panose="020B0502040204020203" pitchFamily="34" charset="0"/>
                <a:cs typeface="Segoe UI" panose="020B0502040204020203" pitchFamily="34" charset="0"/>
              </a:rPr>
              <a:t>is well understood. </a:t>
            </a:r>
            <a:endParaRPr lang="en-CH" sz="2300" dirty="0">
              <a:latin typeface="Segoe UI" panose="020B0502040204020203" pitchFamily="34" charset="0"/>
              <a:cs typeface="Segoe UI" panose="020B0502040204020203" pitchFamily="34" charset="0"/>
            </a:endParaRPr>
          </a:p>
          <a:p>
            <a:pPr marL="342900" indent="-342900">
              <a:lnSpc>
                <a:spcPct val="110000"/>
              </a:lnSpc>
              <a:spcBef>
                <a:spcPts val="800"/>
              </a:spcBef>
              <a:spcAft>
                <a:spcPts val="1000"/>
              </a:spcAft>
              <a:buFont typeface="Arial" panose="020B0604020202020204" pitchFamily="34" charset="0"/>
              <a:buChar char="•"/>
            </a:pPr>
            <a:r>
              <a:rPr lang="en-US" sz="2300" dirty="0">
                <a:latin typeface="Segoe UI" panose="020B0502040204020203" pitchFamily="34" charset="0"/>
                <a:cs typeface="Segoe UI" panose="020B0502040204020203" pitchFamily="34" charset="0"/>
              </a:rPr>
              <a:t>The WMO Position was finalized by ET-RFC based on the</a:t>
            </a:r>
            <a:r>
              <a:rPr lang="en-CH" sz="2300" dirty="0">
                <a:latin typeface="Segoe UI" panose="020B0502040204020203" pitchFamily="34" charset="0"/>
                <a:cs typeface="Segoe UI" panose="020B0502040204020203" pitchFamily="34" charset="0"/>
              </a:rPr>
              <a:t> WRC-23 </a:t>
            </a:r>
            <a:r>
              <a:rPr lang="en-US" sz="2300" dirty="0">
                <a:latin typeface="Segoe UI" panose="020B0502040204020203" pitchFamily="34" charset="0"/>
                <a:cs typeface="Segoe UI" panose="020B0502040204020203" pitchFamily="34" charset="0"/>
              </a:rPr>
              <a:t>Conference Preparatory Meeting (27 March – 6</a:t>
            </a:r>
            <a:r>
              <a:rPr lang="en-CH" sz="2300" dirty="0">
                <a:latin typeface="Segoe UI" panose="020B0502040204020203" pitchFamily="34" charset="0"/>
                <a:cs typeface="Segoe UI" panose="020B0502040204020203" pitchFamily="34" charset="0"/>
              </a:rPr>
              <a:t> </a:t>
            </a:r>
            <a:r>
              <a:rPr lang="en-US" sz="2300" dirty="0">
                <a:latin typeface="Segoe UI" panose="020B0502040204020203" pitchFamily="34" charset="0"/>
                <a:cs typeface="Segoe UI" panose="020B0502040204020203" pitchFamily="34" charset="0"/>
              </a:rPr>
              <a:t>April</a:t>
            </a:r>
            <a:r>
              <a:rPr lang="en-CH" sz="2300" dirty="0">
                <a:latin typeface="Segoe UI" panose="020B0502040204020203" pitchFamily="34" charset="0"/>
                <a:cs typeface="Segoe UI" panose="020B0502040204020203" pitchFamily="34" charset="0"/>
              </a:rPr>
              <a:t> </a:t>
            </a:r>
            <a:r>
              <a:rPr lang="en-US" sz="2300" dirty="0">
                <a:latin typeface="Segoe UI" panose="020B0502040204020203" pitchFamily="34" charset="0"/>
                <a:cs typeface="Segoe UI" panose="020B0502040204020203" pitchFamily="34" charset="0"/>
              </a:rPr>
              <a:t>2023), </a:t>
            </a:r>
            <a:r>
              <a:rPr lang="en-CH" sz="2300" dirty="0">
                <a:latin typeface="Segoe UI" panose="020B0502040204020203" pitchFamily="34" charset="0"/>
                <a:cs typeface="Segoe UI" panose="020B0502040204020203" pitchFamily="34" charset="0"/>
              </a:rPr>
              <a:t>providing</a:t>
            </a:r>
            <a:r>
              <a:rPr lang="en-US" sz="2300" dirty="0">
                <a:latin typeface="Segoe UI" panose="020B0502040204020203" pitchFamily="34" charset="0"/>
                <a:cs typeface="Segoe UI" panose="020B0502040204020203" pitchFamily="34" charset="0"/>
              </a:rPr>
              <a:t> more specific positions on each agenda item of WRC-23 of prime interest or concern for WMO Members</a:t>
            </a:r>
            <a:r>
              <a:rPr lang="en-CH" sz="2300" dirty="0">
                <a:latin typeface="Segoe UI" panose="020B0502040204020203" pitchFamily="34" charset="0"/>
                <a:cs typeface="Segoe UI" panose="020B0502040204020203" pitchFamily="34" charset="0"/>
              </a:rPr>
              <a:t>. </a:t>
            </a:r>
            <a:r>
              <a:rPr lang="fr-CH" sz="2300" dirty="0">
                <a:latin typeface="Segoe UI" panose="020B0502040204020203" pitchFamily="34" charset="0"/>
                <a:cs typeface="Segoe UI" panose="020B0502040204020203" pitchFamily="34" charset="0"/>
              </a:rPr>
              <a:t>It identifies </a:t>
            </a:r>
            <a:r>
              <a:rPr lang="en-US" sz="2300" dirty="0">
                <a:latin typeface="Segoe UI" panose="020B0502040204020203" pitchFamily="34" charset="0"/>
                <a:cs typeface="Segoe UI" panose="020B0502040204020203" pitchFamily="34" charset="0"/>
              </a:rPr>
              <a:t>specific methods</a:t>
            </a:r>
            <a:r>
              <a:rPr lang="en-CH" sz="2300" dirty="0">
                <a:latin typeface="Segoe UI" panose="020B0502040204020203" pitchFamily="34" charset="0"/>
                <a:cs typeface="Segoe UI" panose="020B0502040204020203" pitchFamily="34" charset="0"/>
              </a:rPr>
              <a:t> and approaches</a:t>
            </a:r>
            <a:r>
              <a:rPr lang="en-US" sz="2300" dirty="0">
                <a:latin typeface="Segoe UI" panose="020B0502040204020203" pitchFamily="34" charset="0"/>
                <a:cs typeface="Segoe UI" panose="020B0502040204020203" pitchFamily="34" charset="0"/>
              </a:rPr>
              <a:t> proposed in the Conference Preparatory Meeting (CPM) report that are aligned with WMO objectives</a:t>
            </a:r>
            <a:r>
              <a:rPr lang="en-CH" sz="2300" dirty="0">
                <a:latin typeface="Segoe UI" panose="020B0502040204020203" pitchFamily="34" charset="0"/>
                <a:cs typeface="Segoe UI" panose="020B0502040204020203" pitchFamily="34" charset="0"/>
              </a:rPr>
              <a:t>.</a:t>
            </a:r>
          </a:p>
        </p:txBody>
      </p:sp>
    </p:spTree>
    <p:extLst>
      <p:ext uri="{BB962C8B-B14F-4D97-AF65-F5344CB8AC3E}">
        <p14:creationId xmlns:p14="http://schemas.microsoft.com/office/powerpoint/2010/main" val="276230963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D9487771-2A50-271D-E0C8-6EC40F383607}"/>
              </a:ext>
            </a:extLst>
          </p:cNvPr>
          <p:cNvGraphicFramePr>
            <a:graphicFrameLocks noGrp="1"/>
          </p:cNvGraphicFramePr>
          <p:nvPr/>
        </p:nvGraphicFramePr>
        <p:xfrm>
          <a:off x="6830170" y="5933274"/>
          <a:ext cx="4904630" cy="918376"/>
        </p:xfrm>
        <a:graphic>
          <a:graphicData uri="http://schemas.openxmlformats.org/drawingml/2006/table">
            <a:tbl>
              <a:tblPr firstRow="1">
                <a:tableStyleId>{2D5ABB26-0587-4C30-8999-92F81FD0307C}</a:tableStyleId>
              </a:tblPr>
              <a:tblGrid>
                <a:gridCol w="2452315">
                  <a:extLst>
                    <a:ext uri="{9D8B030D-6E8A-4147-A177-3AD203B41FA5}">
                      <a16:colId xmlns:a16="http://schemas.microsoft.com/office/drawing/2014/main" val="1063476286"/>
                    </a:ext>
                  </a:extLst>
                </a:gridCol>
                <a:gridCol w="2452315">
                  <a:extLst>
                    <a:ext uri="{9D8B030D-6E8A-4147-A177-3AD203B41FA5}">
                      <a16:colId xmlns:a16="http://schemas.microsoft.com/office/drawing/2014/main" val="399418297"/>
                    </a:ext>
                  </a:extLst>
                </a:gridCol>
              </a:tblGrid>
              <a:tr h="918376">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endParaRPr lang="en-US" sz="1050" b="0" dirty="0">
                        <a:solidFill>
                          <a:srgbClr val="005BAA"/>
                        </a:solidFill>
                        <a:latin typeface="Verdana" panose="020B0604030504040204" pitchFamily="34" charset="0"/>
                        <a:ea typeface="Verdana" panose="020B0604030504040204" pitchFamily="34" charset="0"/>
                      </a:endParaRPr>
                    </a:p>
                  </a:txBody>
                  <a:tcPr anchor="ct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fld id="{19283BD8-4331-4442-8D7F-5AA08B22643F}" type="slidenum">
                        <a:rPr lang="en-US" sz="1200" b="0" smtClean="0">
                          <a:solidFill>
                            <a:srgbClr val="005BAA"/>
                          </a:solidFill>
                          <a:latin typeface="Verdana" panose="020B0604030504040204" pitchFamily="34" charset="0"/>
                          <a:ea typeface="Verdana" panose="020B0604030504040204" pitchFamily="34" charset="0"/>
                        </a:rPr>
                        <a:pPr marL="0" marR="0" lvl="0" indent="0" algn="r" defTabSz="914400" rtl="0" eaLnBrk="1" fontAlgn="auto" latinLnBrk="0" hangingPunct="1">
                          <a:lnSpc>
                            <a:spcPct val="150000"/>
                          </a:lnSpc>
                          <a:spcBef>
                            <a:spcPts val="0"/>
                          </a:spcBef>
                          <a:spcAft>
                            <a:spcPts val="0"/>
                          </a:spcAft>
                          <a:buClrTx/>
                          <a:buSzTx/>
                          <a:buFontTx/>
                          <a:buNone/>
                          <a:tabLst/>
                          <a:defRPr/>
                        </a:pPr>
                        <a:t>4</a:t>
                      </a:fld>
                      <a:endParaRPr lang="en-US" sz="1200" b="0" dirty="0">
                        <a:solidFill>
                          <a:srgbClr val="005BAA"/>
                        </a:solidFill>
                        <a:latin typeface="Verdana" panose="020B0604030504040204" pitchFamily="34" charset="0"/>
                        <a:ea typeface="Verdana" panose="020B0604030504040204" pitchFamily="34" charset="0"/>
                      </a:endParaRPr>
                    </a:p>
                  </a:txBody>
                  <a:tcPr anchor="ctr"/>
                </a:tc>
                <a:extLst>
                  <a:ext uri="{0D108BD9-81ED-4DB2-BD59-A6C34878D82A}">
                    <a16:rowId xmlns:a16="http://schemas.microsoft.com/office/drawing/2014/main" val="551670588"/>
                  </a:ext>
                </a:extLst>
              </a:tr>
            </a:tbl>
          </a:graphicData>
        </a:graphic>
      </p:graphicFrame>
      <p:pic>
        <p:nvPicPr>
          <p:cNvPr id="25" name="Picture 24" descr="Graphical user interface, application&#10;&#10;Description automatically generated">
            <a:extLst>
              <a:ext uri="{FF2B5EF4-FFF2-40B4-BE49-F238E27FC236}">
                <a16:creationId xmlns:a16="http://schemas.microsoft.com/office/drawing/2014/main" id="{ED9F11E1-3AC3-E664-8A6B-A4CC4E71EAA8}"/>
              </a:ext>
            </a:extLst>
          </p:cNvPr>
          <p:cNvPicPr>
            <a:picLocks noGrp="1" noRot="1" noChangeAspect="1" noMove="1" noResize="1" noEditPoints="1" noAdjustHandles="1" noChangeArrowheads="1" noChangeShapeType="1" noCrop="1"/>
          </p:cNvPicPr>
          <p:nvPr/>
        </p:nvPicPr>
        <p:blipFill>
          <a:blip r:embed="rId3"/>
          <a:stretch>
            <a:fillRect/>
          </a:stretch>
        </p:blipFill>
        <p:spPr>
          <a:xfrm>
            <a:off x="-103121" y="4874899"/>
            <a:ext cx="3153923" cy="2083350"/>
          </a:xfrm>
          <a:prstGeom prst="rect">
            <a:avLst/>
          </a:prstGeom>
        </p:spPr>
      </p:pic>
      <p:sp>
        <p:nvSpPr>
          <p:cNvPr id="3" name="Shape 79">
            <a:extLst>
              <a:ext uri="{FF2B5EF4-FFF2-40B4-BE49-F238E27FC236}">
                <a16:creationId xmlns:a16="http://schemas.microsoft.com/office/drawing/2014/main" id="{078794F8-ED12-99FC-1AE8-EF891E8080C8}"/>
              </a:ext>
            </a:extLst>
          </p:cNvPr>
          <p:cNvSpPr/>
          <p:nvPr/>
        </p:nvSpPr>
        <p:spPr>
          <a:xfrm>
            <a:off x="317500" y="363026"/>
            <a:ext cx="11531599" cy="615553"/>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a:r>
              <a:rPr lang="en-US" sz="4000" b="1" dirty="0">
                <a:solidFill>
                  <a:srgbClr val="005BAA"/>
                </a:solidFill>
                <a:latin typeface="Arial" panose="020B0604020202020204" pitchFamily="34" charset="0"/>
                <a:ea typeface="Verdana" panose="020B0604030504040204" pitchFamily="34" charset="0"/>
                <a:cs typeface="Arial" panose="020B0604020202020204" pitchFamily="34" charset="0"/>
              </a:rPr>
              <a:t>Continuity of SST measurements (A.I. 1.2)</a:t>
            </a:r>
            <a:endParaRPr lang="en-GB" sz="4000" b="1" dirty="0">
              <a:solidFill>
                <a:srgbClr val="005BAA"/>
              </a:solidFill>
              <a:latin typeface="Arial" panose="020B0604020202020204" pitchFamily="34" charset="0"/>
              <a:ea typeface="Verdana" panose="020B060403050404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5189041F-CE95-58A5-9D58-C0C2020E36B7}"/>
              </a:ext>
            </a:extLst>
          </p:cNvPr>
          <p:cNvPicPr/>
          <p:nvPr/>
        </p:nvPicPr>
        <p:blipFill>
          <a:blip r:embed="rId4"/>
          <a:stretch>
            <a:fillRect/>
          </a:stretch>
        </p:blipFill>
        <p:spPr>
          <a:xfrm>
            <a:off x="-3757" y="5917325"/>
            <a:ext cx="71263" cy="940675"/>
          </a:xfrm>
          <a:prstGeom prst="rect">
            <a:avLst/>
          </a:prstGeom>
        </p:spPr>
      </p:pic>
      <p:sp>
        <p:nvSpPr>
          <p:cNvPr id="7" name="Content Placeholder 2">
            <a:extLst>
              <a:ext uri="{FF2B5EF4-FFF2-40B4-BE49-F238E27FC236}">
                <a16:creationId xmlns:a16="http://schemas.microsoft.com/office/drawing/2014/main" id="{0F4C4571-1F9C-DFBC-9E91-C37C14C584E4}"/>
              </a:ext>
            </a:extLst>
          </p:cNvPr>
          <p:cNvSpPr txBox="1">
            <a:spLocks/>
          </p:cNvSpPr>
          <p:nvPr/>
        </p:nvSpPr>
        <p:spPr>
          <a:xfrm>
            <a:off x="190395" y="1069992"/>
            <a:ext cx="11870708" cy="5424982"/>
          </a:xfrm>
          <a:prstGeom prst="rect">
            <a:avLst/>
          </a:prstGeom>
          <a:no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5000"/>
              </a:lnSpc>
              <a:spcBef>
                <a:spcPts val="500"/>
              </a:spcBef>
            </a:pPr>
            <a:r>
              <a:rPr lang="en-CH" sz="1800" b="1" u="sng" dirty="0">
                <a:latin typeface="Segoe UI" panose="020B0502040204020203" pitchFamily="34" charset="0"/>
                <a:cs typeface="Segoe UI" panose="020B0502040204020203" pitchFamily="34" charset="0"/>
              </a:rPr>
              <a:t>WRC-23 Agenda Item 1.2</a:t>
            </a:r>
            <a:r>
              <a:rPr lang="en-CH" sz="1800" b="1" dirty="0">
                <a:latin typeface="Segoe UI" panose="020B0502040204020203" pitchFamily="34" charset="0"/>
                <a:cs typeface="Segoe UI" panose="020B0502040204020203" pitchFamily="34" charset="0"/>
              </a:rPr>
              <a:t>:</a:t>
            </a:r>
            <a:endParaRPr lang="en-CH" sz="1800" dirty="0">
              <a:latin typeface="Segoe UI" panose="020B0502040204020203" pitchFamily="34" charset="0"/>
              <a:cs typeface="Segoe UI" panose="020B0502040204020203" pitchFamily="34" charset="0"/>
            </a:endParaRPr>
          </a:p>
          <a:p>
            <a:pPr>
              <a:lnSpc>
                <a:spcPct val="105000"/>
              </a:lnSpc>
              <a:spcBef>
                <a:spcPts val="500"/>
              </a:spcBef>
              <a:spcAft>
                <a:spcPts val="500"/>
              </a:spcAft>
            </a:pPr>
            <a:r>
              <a:rPr lang="en-US" sz="1700" dirty="0">
                <a:latin typeface="Segoe UI" panose="020B0502040204020203" pitchFamily="34" charset="0"/>
                <a:cs typeface="Segoe UI" panose="020B0502040204020203" pitchFamily="34" charset="0"/>
              </a:rPr>
              <a:t>“</a:t>
            </a:r>
            <a:r>
              <a:rPr lang="en-US" sz="1700" i="1" dirty="0">
                <a:latin typeface="Segoe UI" panose="020B0502040204020203" pitchFamily="34" charset="0"/>
                <a:cs typeface="Segoe UI" panose="020B0502040204020203" pitchFamily="34" charset="0"/>
              </a:rPr>
              <a:t>To consider identification of the frequency bands </a:t>
            </a:r>
            <a:r>
              <a:rPr lang="en-CH" sz="1700" i="1" dirty="0">
                <a:latin typeface="Segoe UI" panose="020B0502040204020203" pitchFamily="34" charset="0"/>
                <a:cs typeface="Segoe UI" panose="020B0502040204020203" pitchFamily="34" charset="0"/>
              </a:rPr>
              <a:t>... </a:t>
            </a:r>
            <a:r>
              <a:rPr lang="en-US" sz="1700" i="1" dirty="0">
                <a:latin typeface="Segoe UI" panose="020B0502040204020203" pitchFamily="34" charset="0"/>
                <a:cs typeface="Segoe UI" panose="020B0502040204020203" pitchFamily="34" charset="0"/>
              </a:rPr>
              <a:t>6425 – 7025 MHz, 7025–7125 MHz</a:t>
            </a:r>
            <a:r>
              <a:rPr lang="en-CH" sz="1700" i="1" dirty="0">
                <a:latin typeface="Segoe UI" panose="020B0502040204020203" pitchFamily="34" charset="0"/>
                <a:cs typeface="Segoe UI" panose="020B0502040204020203" pitchFamily="34" charset="0"/>
              </a:rPr>
              <a:t> ...</a:t>
            </a:r>
            <a:r>
              <a:rPr lang="en-US" sz="1700" i="1" dirty="0">
                <a:latin typeface="Segoe UI" panose="020B0502040204020203" pitchFamily="34" charset="0"/>
                <a:cs typeface="Segoe UI" panose="020B0502040204020203" pitchFamily="34" charset="0"/>
              </a:rPr>
              <a:t> for International Mobile Telecommunications (IMT)</a:t>
            </a:r>
            <a:r>
              <a:rPr lang="en-CH" sz="1700" i="1" dirty="0">
                <a:latin typeface="Segoe UI" panose="020B0502040204020203" pitchFamily="34" charset="0"/>
                <a:cs typeface="Segoe UI" panose="020B0502040204020203" pitchFamily="34" charset="0"/>
              </a:rPr>
              <a:t>, ...</a:t>
            </a:r>
            <a:r>
              <a:rPr lang="en-US" sz="1700" dirty="0">
                <a:latin typeface="Segoe UI" panose="020B0502040204020203" pitchFamily="34" charset="0"/>
                <a:cs typeface="Segoe UI" panose="020B0502040204020203" pitchFamily="34" charset="0"/>
              </a:rPr>
              <a:t>”</a:t>
            </a:r>
            <a:endParaRPr lang="en-CH" sz="1700" dirty="0">
              <a:latin typeface="Segoe UI" panose="020B0502040204020203" pitchFamily="34" charset="0"/>
              <a:cs typeface="Segoe UI" panose="020B0502040204020203" pitchFamily="34" charset="0"/>
            </a:endParaRPr>
          </a:p>
          <a:p>
            <a:pPr>
              <a:lnSpc>
                <a:spcPct val="105000"/>
              </a:lnSpc>
              <a:spcBef>
                <a:spcPts val="500"/>
              </a:spcBef>
            </a:pPr>
            <a:endParaRPr lang="en-CH" sz="1700" dirty="0">
              <a:latin typeface="Segoe UI" panose="020B0502040204020203" pitchFamily="34" charset="0"/>
              <a:cs typeface="Segoe UI" panose="020B0502040204020203" pitchFamily="34" charset="0"/>
            </a:endParaRPr>
          </a:p>
          <a:p>
            <a:pPr>
              <a:lnSpc>
                <a:spcPct val="105000"/>
              </a:lnSpc>
              <a:spcBef>
                <a:spcPts val="500"/>
              </a:spcBef>
            </a:pPr>
            <a:endParaRPr lang="en-CH" sz="1700" dirty="0">
              <a:latin typeface="Segoe UI" panose="020B0502040204020203" pitchFamily="34" charset="0"/>
              <a:cs typeface="Segoe UI" panose="020B0502040204020203" pitchFamily="34" charset="0"/>
            </a:endParaRPr>
          </a:p>
          <a:p>
            <a:pPr>
              <a:lnSpc>
                <a:spcPct val="105000"/>
              </a:lnSpc>
              <a:spcBef>
                <a:spcPts val="500"/>
              </a:spcBef>
            </a:pPr>
            <a:endParaRPr lang="en-CH" sz="1700" dirty="0">
              <a:latin typeface="Segoe UI" panose="020B0502040204020203" pitchFamily="34" charset="0"/>
              <a:cs typeface="Segoe UI" panose="020B0502040204020203" pitchFamily="34" charset="0"/>
            </a:endParaRPr>
          </a:p>
          <a:p>
            <a:pPr>
              <a:lnSpc>
                <a:spcPct val="105000"/>
              </a:lnSpc>
              <a:spcBef>
                <a:spcPts val="1500"/>
              </a:spcBef>
            </a:pPr>
            <a:endParaRPr lang="en-CH" sz="1700" dirty="0">
              <a:latin typeface="Segoe UI" panose="020B0502040204020203" pitchFamily="34" charset="0"/>
              <a:cs typeface="Segoe UI" panose="020B0502040204020203" pitchFamily="34" charset="0"/>
            </a:endParaRPr>
          </a:p>
          <a:p>
            <a:pPr>
              <a:lnSpc>
                <a:spcPct val="105000"/>
              </a:lnSpc>
              <a:spcBef>
                <a:spcPts val="500"/>
              </a:spcBef>
            </a:pPr>
            <a:endParaRPr lang="en-CH" sz="1700" dirty="0">
              <a:latin typeface="Segoe UI" panose="020B0502040204020203" pitchFamily="34" charset="0"/>
              <a:cs typeface="Segoe UI" panose="020B0502040204020203" pitchFamily="34" charset="0"/>
            </a:endParaRPr>
          </a:p>
          <a:p>
            <a:pPr>
              <a:lnSpc>
                <a:spcPct val="105000"/>
              </a:lnSpc>
              <a:spcBef>
                <a:spcPts val="0"/>
              </a:spcBef>
            </a:pPr>
            <a:r>
              <a:rPr lang="en-US" sz="1700" dirty="0">
                <a:latin typeface="Segoe UI" panose="020B0502040204020203" pitchFamily="34" charset="0"/>
                <a:cs typeface="Segoe UI" panose="020B0502040204020203" pitchFamily="34" charset="0"/>
              </a:rPr>
              <a:t>WMO</a:t>
            </a:r>
            <a:r>
              <a:rPr lang="en-CH" sz="1700" dirty="0">
                <a:latin typeface="Segoe UI" panose="020B0502040204020203" pitchFamily="34" charset="0"/>
                <a:cs typeface="Segoe UI" panose="020B0502040204020203" pitchFamily="34" charset="0"/>
              </a:rPr>
              <a:t> proposes the following</a:t>
            </a:r>
            <a:r>
              <a:rPr lang="en-US" sz="1700" dirty="0">
                <a:latin typeface="Segoe UI" panose="020B0502040204020203" pitchFamily="34" charset="0"/>
                <a:cs typeface="Segoe UI" panose="020B0502040204020203" pitchFamily="34" charset="0"/>
              </a:rPr>
              <a:t> action</a:t>
            </a:r>
            <a:r>
              <a:rPr lang="en-CH" sz="1700" dirty="0">
                <a:latin typeface="Segoe UI" panose="020B0502040204020203" pitchFamily="34" charset="0"/>
                <a:cs typeface="Segoe UI" panose="020B0502040204020203" pitchFamily="34" charset="0"/>
              </a:rPr>
              <a:t>s</a:t>
            </a:r>
            <a:r>
              <a:rPr lang="en-US" sz="1700" dirty="0">
                <a:latin typeface="Segoe UI" panose="020B0502040204020203" pitchFamily="34" charset="0"/>
                <a:cs typeface="Segoe UI" panose="020B0502040204020203" pitchFamily="34" charset="0"/>
              </a:rPr>
              <a:t> to be taken at WRC-23:</a:t>
            </a:r>
          </a:p>
          <a:p>
            <a:pPr marL="285750" indent="-285750">
              <a:lnSpc>
                <a:spcPct val="105000"/>
              </a:lnSpc>
              <a:spcBef>
                <a:spcPts val="500"/>
              </a:spcBef>
              <a:buFont typeface="Arial" panose="020B0604020202020204" pitchFamily="34" charset="0"/>
              <a:buChar char="•"/>
            </a:pPr>
            <a:r>
              <a:rPr lang="en-US" sz="1700" dirty="0">
                <a:latin typeface="Segoe UI" panose="020B0502040204020203" pitchFamily="34" charset="0"/>
                <a:cs typeface="Segoe UI" panose="020B0502040204020203" pitchFamily="34" charset="0"/>
              </a:rPr>
              <a:t>To consider </a:t>
            </a:r>
            <a:r>
              <a:rPr lang="en-CH" sz="1700" b="1" dirty="0">
                <a:solidFill>
                  <a:srgbClr val="C00000"/>
                </a:solidFill>
                <a:latin typeface="Segoe UI" panose="020B0502040204020203" pitchFamily="34" charset="0"/>
                <a:cs typeface="Segoe UI" panose="020B0502040204020203" pitchFamily="34" charset="0"/>
              </a:rPr>
              <a:t>NEW</a:t>
            </a:r>
            <a:r>
              <a:rPr lang="en-US" sz="1700" dirty="0">
                <a:latin typeface="Segoe UI" panose="020B0502040204020203" pitchFamily="34" charset="0"/>
                <a:cs typeface="Segoe UI" panose="020B0502040204020203" pitchFamily="34" charset="0"/>
              </a:rPr>
              <a:t> primary EESS (passive) allocations in the </a:t>
            </a:r>
            <a:r>
              <a:rPr lang="en-US" sz="1700" b="1" dirty="0">
                <a:solidFill>
                  <a:srgbClr val="C00000"/>
                </a:solidFill>
                <a:latin typeface="Segoe UI" panose="020B0502040204020203" pitchFamily="34" charset="0"/>
                <a:cs typeface="Segoe UI" panose="020B0502040204020203" pitchFamily="34" charset="0"/>
              </a:rPr>
              <a:t>4.2-4.4</a:t>
            </a:r>
            <a:r>
              <a:rPr lang="en-CH" sz="1700" b="1" dirty="0">
                <a:solidFill>
                  <a:srgbClr val="C00000"/>
                </a:solidFill>
                <a:latin typeface="Segoe UI" panose="020B0502040204020203" pitchFamily="34" charset="0"/>
                <a:cs typeface="Segoe UI" panose="020B0502040204020203" pitchFamily="34" charset="0"/>
              </a:rPr>
              <a:t> </a:t>
            </a:r>
            <a:r>
              <a:rPr lang="en-US" sz="1700" b="1" dirty="0">
                <a:solidFill>
                  <a:srgbClr val="C00000"/>
                </a:solidFill>
                <a:latin typeface="Segoe UI" panose="020B0502040204020203" pitchFamily="34" charset="0"/>
                <a:cs typeface="Segoe UI" panose="020B0502040204020203" pitchFamily="34" charset="0"/>
              </a:rPr>
              <a:t>GHz and 8.4-8.5</a:t>
            </a:r>
            <a:r>
              <a:rPr lang="en-CH" sz="1700" b="1" dirty="0">
                <a:solidFill>
                  <a:srgbClr val="C00000"/>
                </a:solidFill>
                <a:latin typeface="Segoe UI" panose="020B0502040204020203" pitchFamily="34" charset="0"/>
                <a:cs typeface="Segoe UI" panose="020B0502040204020203" pitchFamily="34" charset="0"/>
              </a:rPr>
              <a:t> </a:t>
            </a:r>
            <a:r>
              <a:rPr lang="en-US" sz="1700" b="1" dirty="0">
                <a:solidFill>
                  <a:srgbClr val="C00000"/>
                </a:solidFill>
                <a:latin typeface="Segoe UI" panose="020B0502040204020203" pitchFamily="34" charset="0"/>
                <a:cs typeface="Segoe UI" panose="020B0502040204020203" pitchFamily="34" charset="0"/>
              </a:rPr>
              <a:t>GHz </a:t>
            </a:r>
            <a:r>
              <a:rPr lang="en-US" sz="1700" dirty="0">
                <a:latin typeface="Segoe UI" panose="020B0502040204020203" pitchFamily="34" charset="0"/>
                <a:cs typeface="Segoe UI" panose="020B0502040204020203" pitchFamily="34" charset="0"/>
              </a:rPr>
              <a:t>frequency bands in which SST measurements can also be performed</a:t>
            </a:r>
            <a:r>
              <a:rPr lang="en-CH" sz="1700" dirty="0">
                <a:latin typeface="Segoe UI" panose="020B0502040204020203" pitchFamily="34" charset="0"/>
                <a:cs typeface="Segoe UI" panose="020B0502040204020203" pitchFamily="34" charset="0"/>
              </a:rPr>
              <a:t> (</a:t>
            </a:r>
            <a:r>
              <a:rPr lang="en-CH" sz="1700" i="1" dirty="0">
                <a:latin typeface="Segoe UI" panose="020B0502040204020203" pitchFamily="34" charset="0"/>
                <a:cs typeface="Segoe UI" panose="020B0502040204020203" pitchFamily="34" charset="0"/>
              </a:rPr>
              <a:t>to compliment the foreseen degraded SST </a:t>
            </a:r>
            <a:r>
              <a:rPr lang="en-US" sz="1700" i="1" dirty="0">
                <a:latin typeface="Segoe UI" panose="020B0502040204020203" pitchFamily="34" charset="0"/>
                <a:cs typeface="Segoe UI" panose="020B0502040204020203" pitchFamily="34" charset="0"/>
              </a:rPr>
              <a:t>measurements</a:t>
            </a:r>
            <a:r>
              <a:rPr lang="en-CH" sz="1700" i="1" dirty="0">
                <a:latin typeface="Segoe UI" panose="020B0502040204020203" pitchFamily="34" charset="0"/>
                <a:cs typeface="Segoe UI" panose="020B0502040204020203" pitchFamily="34" charset="0"/>
              </a:rPr>
              <a:t> in </a:t>
            </a:r>
            <a:r>
              <a:rPr lang="en-GB" sz="1700" i="1" dirty="0">
                <a:latin typeface="Segoe UI" panose="020B0502040204020203" pitchFamily="34" charset="0"/>
                <a:cs typeface="Segoe UI" panose="020B0502040204020203" pitchFamily="34" charset="0"/>
              </a:rPr>
              <a:t>6 425-7 125 MHz</a:t>
            </a:r>
            <a:r>
              <a:rPr lang="en-CH" sz="1700" dirty="0">
                <a:latin typeface="Segoe UI" panose="020B0502040204020203" pitchFamily="34" charset="0"/>
                <a:cs typeface="Segoe UI" panose="020B0502040204020203" pitchFamily="34" charset="0"/>
              </a:rPr>
              <a:t>)</a:t>
            </a:r>
            <a:endParaRPr lang="en-US" sz="1700" dirty="0">
              <a:latin typeface="Segoe UI" panose="020B0502040204020203" pitchFamily="34" charset="0"/>
              <a:cs typeface="Segoe UI" panose="020B0502040204020203" pitchFamily="34" charset="0"/>
            </a:endParaRPr>
          </a:p>
          <a:p>
            <a:pPr marL="285750" indent="-285750">
              <a:lnSpc>
                <a:spcPct val="105000"/>
              </a:lnSpc>
              <a:spcBef>
                <a:spcPts val="500"/>
              </a:spcBef>
              <a:buFont typeface="Arial" panose="020B0604020202020204" pitchFamily="34" charset="0"/>
              <a:buChar char="•"/>
            </a:pPr>
            <a:r>
              <a:rPr lang="en-US" sz="1700" dirty="0">
                <a:latin typeface="Segoe UI" panose="020B0502040204020203" pitchFamily="34" charset="0"/>
                <a:cs typeface="Segoe UI" panose="020B0502040204020203" pitchFamily="34" charset="0"/>
              </a:rPr>
              <a:t>These possible new primary EESS (passive) allocations </a:t>
            </a:r>
            <a:r>
              <a:rPr lang="en-CH" sz="1700" dirty="0">
                <a:latin typeface="Segoe UI" panose="020B0502040204020203" pitchFamily="34" charset="0"/>
                <a:cs typeface="Segoe UI" panose="020B0502040204020203" pitchFamily="34" charset="0"/>
              </a:rPr>
              <a:t>do</a:t>
            </a:r>
            <a:r>
              <a:rPr lang="en-US" sz="1700" dirty="0">
                <a:latin typeface="Segoe UI" panose="020B0502040204020203" pitchFamily="34" charset="0"/>
                <a:cs typeface="Segoe UI" panose="020B0502040204020203" pitchFamily="34" charset="0"/>
              </a:rPr>
              <a:t> not require protection from existing services but will be able to require protection from potential future new services in these frequency bands</a:t>
            </a:r>
            <a:endParaRPr lang="en-CH" sz="1700" dirty="0">
              <a:latin typeface="Segoe UI" panose="020B0502040204020203" pitchFamily="34" charset="0"/>
              <a:cs typeface="Segoe UI" panose="020B0502040204020203" pitchFamily="34" charset="0"/>
            </a:endParaRPr>
          </a:p>
          <a:p>
            <a:pPr marL="285750" indent="-285750">
              <a:lnSpc>
                <a:spcPct val="105000"/>
              </a:lnSpc>
              <a:spcBef>
                <a:spcPts val="500"/>
              </a:spcBef>
              <a:buFont typeface="Arial" panose="020B0604020202020204" pitchFamily="34" charset="0"/>
              <a:buChar char="•"/>
            </a:pPr>
            <a:r>
              <a:rPr lang="en-CH" sz="1700" dirty="0">
                <a:latin typeface="Segoe UI" panose="020B0502040204020203" pitchFamily="34" charset="0"/>
                <a:cs typeface="Segoe UI" panose="020B0502040204020203" pitchFamily="34" charset="0"/>
              </a:rPr>
              <a:t>A </a:t>
            </a:r>
            <a:r>
              <a:rPr lang="en-US" sz="1700" dirty="0">
                <a:latin typeface="Segoe UI" panose="020B0502040204020203" pitchFamily="34" charset="0"/>
                <a:cs typeface="Segoe UI" panose="020B0502040204020203" pitchFamily="34" charset="0"/>
              </a:rPr>
              <a:t>formal </a:t>
            </a:r>
            <a:r>
              <a:rPr lang="en-CH" sz="1700" b="1" u="sng" dirty="0">
                <a:latin typeface="Segoe UI" panose="020B0502040204020203" pitchFamily="34" charset="0"/>
                <a:cs typeface="Segoe UI" panose="020B0502040204020203" pitchFamily="34" charset="0"/>
              </a:rPr>
              <a:t>WMO </a:t>
            </a:r>
            <a:r>
              <a:rPr lang="en-US" sz="1700" b="1" u="sng" dirty="0">
                <a:latin typeface="Segoe UI" panose="020B0502040204020203" pitchFamily="34" charset="0"/>
                <a:cs typeface="Segoe UI" panose="020B0502040204020203" pitchFamily="34" charset="0"/>
              </a:rPr>
              <a:t>contribution to WRC-23</a:t>
            </a:r>
            <a:r>
              <a:rPr lang="en-US" sz="1700" dirty="0">
                <a:latin typeface="Segoe UI" panose="020B0502040204020203" pitchFamily="34" charset="0"/>
                <a:cs typeface="Segoe UI" panose="020B0502040204020203" pitchFamily="34" charset="0"/>
              </a:rPr>
              <a:t>, which will propose </a:t>
            </a:r>
            <a:r>
              <a:rPr lang="en-CH" sz="1700" dirty="0">
                <a:latin typeface="Segoe UI" panose="020B0502040204020203" pitchFamily="34" charset="0"/>
                <a:cs typeface="Segoe UI" panose="020B0502040204020203" pitchFamily="34" charset="0"/>
              </a:rPr>
              <a:t>these new allocations</a:t>
            </a:r>
            <a:endParaRPr lang="en-CH" sz="1700" dirty="0">
              <a:solidFill>
                <a:srgbClr val="0070C0"/>
              </a:solidFill>
              <a:latin typeface="Segoe UI" panose="020B0502040204020203" pitchFamily="34" charset="0"/>
              <a:cs typeface="Segoe UI" panose="020B0502040204020203" pitchFamily="34" charset="0"/>
            </a:endParaRPr>
          </a:p>
          <a:p>
            <a:pPr>
              <a:lnSpc>
                <a:spcPct val="105000"/>
              </a:lnSpc>
            </a:pPr>
            <a:r>
              <a:rPr lang="en-US" sz="1700" dirty="0">
                <a:solidFill>
                  <a:srgbClr val="0070C0"/>
                </a:solidFill>
                <a:latin typeface="Segoe UI" panose="020B0502040204020203" pitchFamily="34" charset="0"/>
                <a:cs typeface="Segoe UI" panose="020B0502040204020203" pitchFamily="34" charset="0"/>
              </a:rPr>
              <a:t>* </a:t>
            </a:r>
            <a:r>
              <a:rPr lang="en-US" sz="1400" i="1" dirty="0">
                <a:solidFill>
                  <a:srgbClr val="0070C0"/>
                </a:solidFill>
                <a:latin typeface="Segoe UI" panose="020B0502040204020203" pitchFamily="34" charset="0"/>
                <a:cs typeface="Segoe UI" panose="020B0502040204020203" pitchFamily="34" charset="0"/>
              </a:rPr>
              <a:t>Footnote RR No </a:t>
            </a:r>
            <a:r>
              <a:rPr lang="en-US" sz="1400" b="1" i="1" dirty="0">
                <a:solidFill>
                  <a:srgbClr val="0070C0"/>
                </a:solidFill>
                <a:latin typeface="Segoe UI" panose="020B0502040204020203" pitchFamily="34" charset="0"/>
                <a:cs typeface="Segoe UI" panose="020B0502040204020203" pitchFamily="34" charset="0"/>
              </a:rPr>
              <a:t>5.458</a:t>
            </a:r>
            <a:r>
              <a:rPr lang="en-US" sz="1400" i="1" dirty="0">
                <a:solidFill>
                  <a:srgbClr val="0070C0"/>
                </a:solidFill>
                <a:latin typeface="Segoe UI" panose="020B0502040204020203" pitchFamily="34" charset="0"/>
                <a:cs typeface="Segoe UI" panose="020B0502040204020203" pitchFamily="34" charset="0"/>
              </a:rPr>
              <a:t> indicates </a:t>
            </a:r>
            <a:r>
              <a:rPr lang="en-CH" sz="1400" i="1" dirty="0">
                <a:solidFill>
                  <a:srgbClr val="0070C0"/>
                </a:solidFill>
                <a:latin typeface="Segoe UI" panose="020B0502040204020203" pitchFamily="34" charset="0"/>
                <a:cs typeface="Segoe UI" panose="020B0502040204020203" pitchFamily="34" charset="0"/>
              </a:rPr>
              <a:t>that </a:t>
            </a:r>
            <a:r>
              <a:rPr lang="en-US" sz="1400" i="1" dirty="0">
                <a:solidFill>
                  <a:srgbClr val="0070C0"/>
                </a:solidFill>
                <a:latin typeface="Segoe UI" panose="020B0502040204020203" pitchFamily="34" charset="0"/>
                <a:cs typeface="Segoe UI" panose="020B0502040204020203" pitchFamily="34" charset="0"/>
              </a:rPr>
              <a:t>Administrations should bear in mind the needs of the</a:t>
            </a:r>
            <a:r>
              <a:rPr lang="en-CH" sz="1400" i="1" dirty="0">
                <a:solidFill>
                  <a:srgbClr val="0070C0"/>
                </a:solidFill>
                <a:latin typeface="Segoe UI" panose="020B0502040204020203" pitchFamily="34" charset="0"/>
                <a:cs typeface="Segoe UI" panose="020B0502040204020203" pitchFamily="34" charset="0"/>
              </a:rPr>
              <a:t> EESS </a:t>
            </a:r>
            <a:r>
              <a:rPr lang="en-US" sz="1400" i="1" dirty="0">
                <a:solidFill>
                  <a:srgbClr val="0070C0"/>
                </a:solidFill>
                <a:latin typeface="Segoe UI" panose="020B0502040204020203" pitchFamily="34" charset="0"/>
                <a:cs typeface="Segoe UI" panose="020B0502040204020203" pitchFamily="34" charset="0"/>
              </a:rPr>
              <a:t>(passive)</a:t>
            </a:r>
            <a:r>
              <a:rPr lang="en-CH" sz="1400" i="1" dirty="0">
                <a:solidFill>
                  <a:srgbClr val="0070C0"/>
                </a:solidFill>
                <a:latin typeface="Segoe UI" panose="020B0502040204020203" pitchFamily="34" charset="0"/>
                <a:cs typeface="Segoe UI" panose="020B0502040204020203" pitchFamily="34" charset="0"/>
              </a:rPr>
              <a:t> ... </a:t>
            </a:r>
            <a:r>
              <a:rPr lang="en-US" sz="1400" i="1" dirty="0">
                <a:solidFill>
                  <a:srgbClr val="0070C0"/>
                </a:solidFill>
                <a:latin typeface="Segoe UI" panose="020B0502040204020203" pitchFamily="34" charset="0"/>
                <a:cs typeface="Segoe UI" panose="020B0502040204020203" pitchFamily="34" charset="0"/>
              </a:rPr>
              <a:t>in their future planning of the bands </a:t>
            </a:r>
            <a:br>
              <a:rPr lang="en-CH" sz="1400" i="1" dirty="0">
                <a:solidFill>
                  <a:srgbClr val="0070C0"/>
                </a:solidFill>
                <a:latin typeface="Segoe UI" panose="020B0502040204020203" pitchFamily="34" charset="0"/>
                <a:cs typeface="Segoe UI" panose="020B0502040204020203" pitchFamily="34" charset="0"/>
              </a:rPr>
            </a:br>
            <a:r>
              <a:rPr lang="en-US" sz="1400" i="1" dirty="0">
                <a:solidFill>
                  <a:srgbClr val="0070C0"/>
                </a:solidFill>
                <a:latin typeface="Segoe UI" panose="020B0502040204020203" pitchFamily="34" charset="0"/>
                <a:cs typeface="Segoe UI" panose="020B0502040204020203" pitchFamily="34" charset="0"/>
              </a:rPr>
              <a:t>6 425-7 075 MHz and 7 075-7 250 MHz</a:t>
            </a:r>
          </a:p>
        </p:txBody>
      </p:sp>
      <p:graphicFrame>
        <p:nvGraphicFramePr>
          <p:cNvPr id="9" name="Table 13">
            <a:extLst>
              <a:ext uri="{FF2B5EF4-FFF2-40B4-BE49-F238E27FC236}">
                <a16:creationId xmlns:a16="http://schemas.microsoft.com/office/drawing/2014/main" id="{B91A201A-DCCD-49E7-10D4-E086DD4E74A5}"/>
              </a:ext>
            </a:extLst>
          </p:cNvPr>
          <p:cNvGraphicFramePr>
            <a:graphicFrameLocks noGrp="1"/>
          </p:cNvGraphicFramePr>
          <p:nvPr>
            <p:extLst>
              <p:ext uri="{D42A27DB-BD31-4B8C-83A1-F6EECF244321}">
                <p14:modId xmlns:p14="http://schemas.microsoft.com/office/powerpoint/2010/main" val="2991322968"/>
              </p:ext>
            </p:extLst>
          </p:nvPr>
        </p:nvGraphicFramePr>
        <p:xfrm>
          <a:off x="6492326" y="2141651"/>
          <a:ext cx="4988474" cy="1737360"/>
        </p:xfrm>
        <a:graphic>
          <a:graphicData uri="http://schemas.openxmlformats.org/drawingml/2006/table">
            <a:tbl>
              <a:tblPr firstRow="1" bandRow="1">
                <a:tableStyleId>{5940675A-B579-460E-94D1-54222C63F5DA}</a:tableStyleId>
              </a:tblPr>
              <a:tblGrid>
                <a:gridCol w="2248473">
                  <a:extLst>
                    <a:ext uri="{9D8B030D-6E8A-4147-A177-3AD203B41FA5}">
                      <a16:colId xmlns:a16="http://schemas.microsoft.com/office/drawing/2014/main" val="1787299974"/>
                    </a:ext>
                  </a:extLst>
                </a:gridCol>
                <a:gridCol w="2740001">
                  <a:extLst>
                    <a:ext uri="{9D8B030D-6E8A-4147-A177-3AD203B41FA5}">
                      <a16:colId xmlns:a16="http://schemas.microsoft.com/office/drawing/2014/main" val="2977848179"/>
                    </a:ext>
                  </a:extLst>
                </a:gridCol>
              </a:tblGrid>
              <a:tr h="1737360">
                <a:tc>
                  <a:txBody>
                    <a:bodyPr/>
                    <a:lstStyle/>
                    <a:p>
                      <a:pPr algn="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mn-lt"/>
                          <a:ea typeface="+mn-ea"/>
                          <a:cs typeface="+mn-cs"/>
                        </a:rPr>
                        <a:t>Studies show that IMT identification  will interfere with SST measurements </a:t>
                      </a:r>
                      <a:br>
                        <a:rPr lang="en-CH" sz="1600" kern="1200" dirty="0">
                          <a:solidFill>
                            <a:schemeClr val="tx1"/>
                          </a:solidFill>
                          <a:latin typeface="+mn-lt"/>
                          <a:ea typeface="+mn-ea"/>
                          <a:cs typeface="+mn-cs"/>
                        </a:rPr>
                      </a:br>
                      <a:r>
                        <a:rPr lang="en-US" sz="1600" kern="1200" dirty="0">
                          <a:solidFill>
                            <a:schemeClr val="tx1"/>
                          </a:solidFill>
                          <a:latin typeface="+mn-lt"/>
                          <a:ea typeface="+mn-ea"/>
                          <a:cs typeface="+mn-cs"/>
                        </a:rPr>
                        <a:t>in locations up to 2</a:t>
                      </a:r>
                      <a:r>
                        <a:rPr lang="en-CH" sz="1600" kern="1200" dirty="0">
                          <a:solidFill>
                            <a:schemeClr val="tx1"/>
                          </a:solidFill>
                          <a:latin typeface="+mn-lt"/>
                          <a:ea typeface="+mn-ea"/>
                          <a:cs typeface="+mn-cs"/>
                        </a:rPr>
                        <a:t> </a:t>
                      </a:r>
                      <a:r>
                        <a:rPr lang="en-US" sz="1600" kern="1200" dirty="0">
                          <a:solidFill>
                            <a:schemeClr val="tx1"/>
                          </a:solidFill>
                          <a:latin typeface="+mn-lt"/>
                          <a:ea typeface="+mn-ea"/>
                          <a:cs typeface="+mn-cs"/>
                        </a:rPr>
                        <a:t>000 km from the </a:t>
                      </a:r>
                      <a:r>
                        <a:rPr lang="en-CH" sz="1600" kern="1200" dirty="0">
                          <a:solidFill>
                            <a:schemeClr val="tx1"/>
                          </a:solidFill>
                          <a:latin typeface="+mn-lt"/>
                          <a:ea typeface="+mn-ea"/>
                          <a:cs typeface="+mn-cs"/>
                        </a:rPr>
                        <a:t>coast</a:t>
                      </a:r>
                      <a:r>
                        <a:rPr lang="en-US" sz="1600" kern="1200" dirty="0">
                          <a:solidFill>
                            <a:schemeClr val="tx1"/>
                          </a:solidFill>
                          <a:latin typeface="+mn-lt"/>
                          <a:ea typeface="+mn-ea"/>
                          <a:cs typeface="+mn-cs"/>
                        </a:rPr>
                        <a:t>, rendering </a:t>
                      </a:r>
                      <a:r>
                        <a:rPr lang="en-CH" sz="1600" kern="1200" dirty="0">
                          <a:solidFill>
                            <a:schemeClr val="tx1"/>
                          </a:solidFill>
                          <a:latin typeface="+mn-lt"/>
                          <a:ea typeface="+mn-ea"/>
                          <a:cs typeface="+mn-cs"/>
                        </a:rPr>
                        <a:t>the </a:t>
                      </a:r>
                      <a:r>
                        <a:rPr lang="en-US" sz="1600" kern="1200" dirty="0">
                          <a:solidFill>
                            <a:schemeClr val="tx1"/>
                          </a:solidFill>
                          <a:latin typeface="+mn-lt"/>
                          <a:ea typeface="+mn-ea"/>
                          <a:cs typeface="+mn-cs"/>
                        </a:rPr>
                        <a:t>data to be degraded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44115951"/>
                  </a:ext>
                </a:extLst>
              </a:tr>
            </a:tbl>
          </a:graphicData>
        </a:graphic>
      </p:graphicFrame>
      <p:graphicFrame>
        <p:nvGraphicFramePr>
          <p:cNvPr id="10" name="Table 13">
            <a:extLst>
              <a:ext uri="{FF2B5EF4-FFF2-40B4-BE49-F238E27FC236}">
                <a16:creationId xmlns:a16="http://schemas.microsoft.com/office/drawing/2014/main" id="{7C608304-3EE1-3D1A-16FB-98ADD34E7B39}"/>
              </a:ext>
            </a:extLst>
          </p:cNvPr>
          <p:cNvGraphicFramePr>
            <a:graphicFrameLocks noGrp="1"/>
          </p:cNvGraphicFramePr>
          <p:nvPr>
            <p:extLst>
              <p:ext uri="{D42A27DB-BD31-4B8C-83A1-F6EECF244321}">
                <p14:modId xmlns:p14="http://schemas.microsoft.com/office/powerpoint/2010/main" val="3268510545"/>
              </p:ext>
            </p:extLst>
          </p:nvPr>
        </p:nvGraphicFramePr>
        <p:xfrm>
          <a:off x="0" y="2141651"/>
          <a:ext cx="5425440" cy="1737360"/>
        </p:xfrm>
        <a:graphic>
          <a:graphicData uri="http://schemas.openxmlformats.org/drawingml/2006/table">
            <a:tbl>
              <a:tblPr firstRow="1" bandRow="1">
                <a:tableStyleId>{5940675A-B579-460E-94D1-54222C63F5DA}</a:tableStyleId>
              </a:tblPr>
              <a:tblGrid>
                <a:gridCol w="2826066">
                  <a:extLst>
                    <a:ext uri="{9D8B030D-6E8A-4147-A177-3AD203B41FA5}">
                      <a16:colId xmlns:a16="http://schemas.microsoft.com/office/drawing/2014/main" val="1787299974"/>
                    </a:ext>
                  </a:extLst>
                </a:gridCol>
                <a:gridCol w="2599374">
                  <a:extLst>
                    <a:ext uri="{9D8B030D-6E8A-4147-A177-3AD203B41FA5}">
                      <a16:colId xmlns:a16="http://schemas.microsoft.com/office/drawing/2014/main" val="2977848179"/>
                    </a:ext>
                  </a:extLst>
                </a:gridCol>
              </a:tblGrid>
              <a:tr h="1551160">
                <a:tc>
                  <a:txBody>
                    <a:bodyPr/>
                    <a:lstStyle/>
                    <a:p>
                      <a:endParaRPr lang="en-CH" dirty="0"/>
                    </a:p>
                    <a:p>
                      <a:endParaRPr lang="en-CH" dirty="0"/>
                    </a:p>
                    <a:p>
                      <a:endParaRPr lang="en-CH" dirty="0"/>
                    </a:p>
                    <a:p>
                      <a:endParaRPr lang="en-CH" dirty="0"/>
                    </a:p>
                    <a:p>
                      <a:endParaRPr lang="en-CH" dirty="0"/>
                    </a:p>
                    <a:p>
                      <a:endParaRPr lang="fr-CH"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Measurements of SST are most efficient when made in the 4-9 GHz range (</a:t>
                      </a:r>
                      <a:r>
                        <a:rPr lang="en-CH" sz="1600" dirty="0"/>
                        <a:t>peak</a:t>
                      </a:r>
                      <a:r>
                        <a:rPr lang="en-US" sz="1600" dirty="0"/>
                        <a:t> sensitivity to SST occurs in </a:t>
                      </a:r>
                      <a:r>
                        <a:rPr lang="en-US" sz="1600" b="1" dirty="0">
                          <a:solidFill>
                            <a:srgbClr val="0070C0"/>
                          </a:solidFill>
                        </a:rPr>
                        <a:t>6/7 GHz</a:t>
                      </a:r>
                      <a:r>
                        <a:rPr lang="en-CH" sz="1600" b="1" dirty="0">
                          <a:solidFill>
                            <a:srgbClr val="0070C0"/>
                          </a:solidFill>
                        </a:rPr>
                        <a:t> </a:t>
                      </a:r>
                      <a:r>
                        <a:rPr lang="en-US" sz="1600" b="1" dirty="0">
                          <a:solidFill>
                            <a:srgbClr val="0070C0"/>
                          </a:solidFill>
                        </a:rPr>
                        <a:t>*</a:t>
                      </a:r>
                      <a:r>
                        <a:rPr lang="en-US" sz="160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44115951"/>
                  </a:ext>
                </a:extLst>
              </a:tr>
            </a:tbl>
          </a:graphicData>
        </a:graphic>
      </p:graphicFrame>
      <p:pic>
        <p:nvPicPr>
          <p:cNvPr id="11" name="Image 5">
            <a:extLst>
              <a:ext uri="{FF2B5EF4-FFF2-40B4-BE49-F238E27FC236}">
                <a16:creationId xmlns:a16="http://schemas.microsoft.com/office/drawing/2014/main" id="{DA67CED0-89C2-1D78-6760-F2D476A29F9F}"/>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695526" y="2124244"/>
            <a:ext cx="1970982" cy="1584000"/>
          </a:xfrm>
          <a:prstGeom prst="rect">
            <a:avLst/>
          </a:prstGeom>
          <a:ln>
            <a:solidFill>
              <a:schemeClr val="tx1"/>
            </a:solidFill>
          </a:ln>
        </p:spPr>
      </p:pic>
      <p:pic>
        <p:nvPicPr>
          <p:cNvPr id="12" name="Picture 2" descr="Chart, line chart&#10;&#10;Description automatically generated">
            <a:extLst>
              <a:ext uri="{FF2B5EF4-FFF2-40B4-BE49-F238E27FC236}">
                <a16:creationId xmlns:a16="http://schemas.microsoft.com/office/drawing/2014/main" id="{627C5C42-A2C9-8128-371B-B3B1C74F56CF}"/>
              </a:ext>
            </a:extLst>
          </p:cNvPr>
          <p:cNvPicPr/>
          <p:nvPr/>
        </p:nvPicPr>
        <p:blipFill rotWithShape="1">
          <a:blip r:embed="rId6" cstate="print">
            <a:extLst>
              <a:ext uri="{28A0092B-C50C-407E-A947-70E740481C1C}">
                <a14:useLocalDpi xmlns:a14="http://schemas.microsoft.com/office/drawing/2010/main" val="0"/>
              </a:ext>
            </a:extLst>
          </a:blip>
          <a:srcRect l="1947" r="3835"/>
          <a:stretch/>
        </p:blipFill>
        <p:spPr>
          <a:xfrm>
            <a:off x="661097" y="2150194"/>
            <a:ext cx="2010198" cy="1584177"/>
          </a:xfrm>
          <a:prstGeom prst="rect">
            <a:avLst/>
          </a:prstGeom>
          <a:ln>
            <a:solidFill>
              <a:schemeClr val="tx1"/>
            </a:solidFill>
          </a:ln>
        </p:spPr>
      </p:pic>
    </p:spTree>
    <p:extLst>
      <p:ext uri="{BB962C8B-B14F-4D97-AF65-F5344CB8AC3E}">
        <p14:creationId xmlns:p14="http://schemas.microsoft.com/office/powerpoint/2010/main" val="13359211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9">
            <a:extLst>
              <a:ext uri="{FF2B5EF4-FFF2-40B4-BE49-F238E27FC236}">
                <a16:creationId xmlns:a16="http://schemas.microsoft.com/office/drawing/2014/main" id="{1EE33F16-45CF-70B7-7F24-B968CF3C215A}"/>
              </a:ext>
            </a:extLst>
          </p:cNvPr>
          <p:cNvSpPr/>
          <p:nvPr/>
        </p:nvSpPr>
        <p:spPr>
          <a:xfrm>
            <a:off x="317500" y="363026"/>
            <a:ext cx="11531599" cy="615553"/>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a:r>
              <a:rPr lang="en-US" sz="4000" b="1" dirty="0">
                <a:solidFill>
                  <a:srgbClr val="005BAA"/>
                </a:solidFill>
                <a:latin typeface="Arial" panose="020B0604020202020204" pitchFamily="34" charset="0"/>
                <a:ea typeface="Verdana" panose="020B0604030504040204" pitchFamily="34" charset="0"/>
                <a:cs typeface="Arial" panose="020B0604020202020204" pitchFamily="34" charset="0"/>
              </a:rPr>
              <a:t>Recognition of Space Weather (A.I. 9.1a)</a:t>
            </a:r>
            <a:endParaRPr lang="en-GB" sz="4000" b="1" dirty="0">
              <a:solidFill>
                <a:srgbClr val="005BAA"/>
              </a:solidFill>
              <a:latin typeface="Arial" panose="020B0604020202020204" pitchFamily="34" charset="0"/>
              <a:ea typeface="Verdana" panose="020B060403050404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5551D93D-8CD6-06DB-D1AA-B4843B13AF9A}"/>
              </a:ext>
            </a:extLst>
          </p:cNvPr>
          <p:cNvGraphicFramePr>
            <a:graphicFrameLocks noGrp="1"/>
          </p:cNvGraphicFramePr>
          <p:nvPr/>
        </p:nvGraphicFramePr>
        <p:xfrm>
          <a:off x="6830170" y="5933274"/>
          <a:ext cx="4904630" cy="918376"/>
        </p:xfrm>
        <a:graphic>
          <a:graphicData uri="http://schemas.openxmlformats.org/drawingml/2006/table">
            <a:tbl>
              <a:tblPr firstRow="1">
                <a:tableStyleId>{2D5ABB26-0587-4C30-8999-92F81FD0307C}</a:tableStyleId>
              </a:tblPr>
              <a:tblGrid>
                <a:gridCol w="2452315">
                  <a:extLst>
                    <a:ext uri="{9D8B030D-6E8A-4147-A177-3AD203B41FA5}">
                      <a16:colId xmlns:a16="http://schemas.microsoft.com/office/drawing/2014/main" val="1063476286"/>
                    </a:ext>
                  </a:extLst>
                </a:gridCol>
                <a:gridCol w="2452315">
                  <a:extLst>
                    <a:ext uri="{9D8B030D-6E8A-4147-A177-3AD203B41FA5}">
                      <a16:colId xmlns:a16="http://schemas.microsoft.com/office/drawing/2014/main" val="399418297"/>
                    </a:ext>
                  </a:extLst>
                </a:gridCol>
              </a:tblGrid>
              <a:tr h="918376">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endParaRPr lang="en-US" sz="1050" b="0" dirty="0">
                        <a:solidFill>
                          <a:srgbClr val="005BAA"/>
                        </a:solidFill>
                        <a:latin typeface="Verdana" panose="020B0604030504040204" pitchFamily="34" charset="0"/>
                        <a:ea typeface="Verdana" panose="020B0604030504040204" pitchFamily="34" charset="0"/>
                      </a:endParaRPr>
                    </a:p>
                  </a:txBody>
                  <a:tcPr anchor="ct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fld id="{19283BD8-4331-4442-8D7F-5AA08B22643F}" type="slidenum">
                        <a:rPr lang="en-US" sz="1200" b="0" smtClean="0">
                          <a:solidFill>
                            <a:schemeClr val="bg1"/>
                          </a:solidFill>
                          <a:latin typeface="Arial" panose="020B0604020202020204" pitchFamily="34" charset="0"/>
                          <a:ea typeface="Verdana" panose="020B0604030504040204" pitchFamily="34" charset="0"/>
                          <a:cs typeface="Arial" panose="020B0604020202020204" pitchFamily="34" charset="0"/>
                        </a:rPr>
                        <a:pPr marL="0" marR="0" lvl="0" indent="0" algn="r" defTabSz="914400" rtl="0" eaLnBrk="1" fontAlgn="auto" latinLnBrk="0" hangingPunct="1">
                          <a:lnSpc>
                            <a:spcPct val="150000"/>
                          </a:lnSpc>
                          <a:spcBef>
                            <a:spcPts val="0"/>
                          </a:spcBef>
                          <a:spcAft>
                            <a:spcPts val="0"/>
                          </a:spcAft>
                          <a:buClrTx/>
                          <a:buSzTx/>
                          <a:buFontTx/>
                          <a:buNone/>
                          <a:tabLst/>
                          <a:defRPr/>
                        </a:pPr>
                        <a:t>5</a:t>
                      </a:fld>
                      <a:endParaRPr lang="en-US" sz="1200" b="0" dirty="0">
                        <a:solidFill>
                          <a:schemeClr val="bg1"/>
                        </a:solidFill>
                        <a:latin typeface="Arial" panose="020B0604020202020204" pitchFamily="34" charset="0"/>
                        <a:ea typeface="Verdana" panose="020B0604030504040204" pitchFamily="34" charset="0"/>
                        <a:cs typeface="Arial" panose="020B0604020202020204" pitchFamily="34" charset="0"/>
                      </a:endParaRPr>
                    </a:p>
                  </a:txBody>
                  <a:tcPr anchor="ctr"/>
                </a:tc>
                <a:extLst>
                  <a:ext uri="{0D108BD9-81ED-4DB2-BD59-A6C34878D82A}">
                    <a16:rowId xmlns:a16="http://schemas.microsoft.com/office/drawing/2014/main" val="551670588"/>
                  </a:ext>
                </a:extLst>
              </a:tr>
            </a:tbl>
          </a:graphicData>
        </a:graphic>
      </p:graphicFrame>
      <p:pic>
        <p:nvPicPr>
          <p:cNvPr id="8" name="Picture 7">
            <a:extLst>
              <a:ext uri="{FF2B5EF4-FFF2-40B4-BE49-F238E27FC236}">
                <a16:creationId xmlns:a16="http://schemas.microsoft.com/office/drawing/2014/main" id="{D0D88392-C049-32ED-192D-B008ADDB89B6}"/>
              </a:ext>
            </a:extLst>
          </p:cNvPr>
          <p:cNvPicPr/>
          <p:nvPr/>
        </p:nvPicPr>
        <p:blipFill>
          <a:blip r:embed="rId3"/>
          <a:stretch>
            <a:fillRect/>
          </a:stretch>
        </p:blipFill>
        <p:spPr>
          <a:xfrm>
            <a:off x="-3757" y="5917325"/>
            <a:ext cx="71263" cy="940675"/>
          </a:xfrm>
          <a:prstGeom prst="rect">
            <a:avLst/>
          </a:prstGeom>
        </p:spPr>
      </p:pic>
      <p:sp>
        <p:nvSpPr>
          <p:cNvPr id="13" name="Content Placeholder 2">
            <a:extLst>
              <a:ext uri="{FF2B5EF4-FFF2-40B4-BE49-F238E27FC236}">
                <a16:creationId xmlns:a16="http://schemas.microsoft.com/office/drawing/2014/main" id="{8E19878A-EC68-79B6-1796-37AE6F5C4835}"/>
              </a:ext>
            </a:extLst>
          </p:cNvPr>
          <p:cNvSpPr txBox="1">
            <a:spLocks/>
          </p:cNvSpPr>
          <p:nvPr/>
        </p:nvSpPr>
        <p:spPr>
          <a:xfrm>
            <a:off x="317499" y="1136502"/>
            <a:ext cx="11531599" cy="5358472"/>
          </a:xfrm>
          <a:prstGeom prst="rect">
            <a:avLst/>
          </a:prstGeom>
          <a:no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5000"/>
              </a:lnSpc>
              <a:spcBef>
                <a:spcPts val="300"/>
              </a:spcBef>
            </a:pPr>
            <a:r>
              <a:rPr lang="en-CH" sz="1800" b="1" u="sng" dirty="0">
                <a:latin typeface="Segoe UI" panose="020B0502040204020203" pitchFamily="34" charset="0"/>
                <a:cs typeface="Segoe UI" panose="020B0502040204020203" pitchFamily="34" charset="0"/>
              </a:rPr>
              <a:t>WRC-23 Agenda Item 9.1 topic a)</a:t>
            </a:r>
            <a:r>
              <a:rPr lang="en-CH" sz="1800" b="1" dirty="0">
                <a:latin typeface="Segoe UI" panose="020B0502040204020203" pitchFamily="34" charset="0"/>
                <a:cs typeface="Segoe UI" panose="020B0502040204020203" pitchFamily="34" charset="0"/>
              </a:rPr>
              <a:t>:</a:t>
            </a:r>
            <a:endParaRPr lang="en-CH" sz="1800" dirty="0">
              <a:latin typeface="Segoe UI" panose="020B0502040204020203" pitchFamily="34" charset="0"/>
              <a:cs typeface="Segoe UI" panose="020B0502040204020203" pitchFamily="34" charset="0"/>
            </a:endParaRPr>
          </a:p>
          <a:p>
            <a:pPr>
              <a:lnSpc>
                <a:spcPct val="105000"/>
              </a:lnSpc>
              <a:spcBef>
                <a:spcPts val="500"/>
              </a:spcBef>
              <a:spcAft>
                <a:spcPts val="500"/>
              </a:spcAft>
            </a:pPr>
            <a:r>
              <a:rPr lang="en-US" sz="1700" dirty="0">
                <a:latin typeface="Segoe UI" panose="020B0502040204020203" pitchFamily="34" charset="0"/>
                <a:cs typeface="Segoe UI" panose="020B0502040204020203" pitchFamily="34" charset="0"/>
              </a:rPr>
              <a:t>“</a:t>
            </a:r>
            <a:r>
              <a:rPr lang="en-CH" sz="1700" dirty="0">
                <a:latin typeface="Segoe UI" panose="020B0502040204020203" pitchFamily="34" charset="0"/>
                <a:cs typeface="Segoe UI" panose="020B0502040204020203" pitchFamily="34" charset="0"/>
              </a:rPr>
              <a:t>... </a:t>
            </a:r>
            <a:r>
              <a:rPr lang="en-CH" sz="1700" i="1" dirty="0">
                <a:latin typeface="Segoe UI" panose="020B0502040204020203" pitchFamily="34" charset="0"/>
                <a:cs typeface="Segoe UI" panose="020B0502040204020203" pitchFamily="34" charset="0"/>
              </a:rPr>
              <a:t>appropriate</a:t>
            </a:r>
            <a:r>
              <a:rPr lang="en-US" sz="1700" i="1" dirty="0">
                <a:latin typeface="Segoe UI" panose="020B0502040204020203" pitchFamily="34" charset="0"/>
                <a:cs typeface="Segoe UI" panose="020B0502040204020203" pitchFamily="34" charset="0"/>
              </a:rPr>
              <a:t> recognition and protection in the Radio Regulations for space weather sensors, without placing additional constraints on incumbent services</a:t>
            </a:r>
            <a:r>
              <a:rPr lang="en-US" sz="1700" dirty="0">
                <a:latin typeface="Segoe UI" panose="020B0502040204020203" pitchFamily="34" charset="0"/>
                <a:cs typeface="Segoe UI" panose="020B0502040204020203" pitchFamily="34" charset="0"/>
              </a:rPr>
              <a:t>”</a:t>
            </a:r>
            <a:endParaRPr lang="en-CH" sz="1700" dirty="0">
              <a:latin typeface="Segoe UI" panose="020B0502040204020203" pitchFamily="34" charset="0"/>
              <a:cs typeface="Segoe UI" panose="020B0502040204020203" pitchFamily="34" charset="0"/>
            </a:endParaRPr>
          </a:p>
          <a:p>
            <a:pPr>
              <a:lnSpc>
                <a:spcPct val="105000"/>
              </a:lnSpc>
              <a:spcBef>
                <a:spcPts val="300"/>
              </a:spcBef>
              <a:spcAft>
                <a:spcPts val="500"/>
              </a:spcAft>
            </a:pPr>
            <a:r>
              <a:rPr lang="en-CH" sz="1700" dirty="0">
                <a:latin typeface="Segoe UI" panose="020B0502040204020203" pitchFamily="34" charset="0"/>
                <a:cs typeface="Segoe UI" panose="020B0502040204020203" pitchFamily="34" charset="0"/>
              </a:rPr>
              <a:t>Currently space</a:t>
            </a:r>
            <a:r>
              <a:rPr lang="en-US" sz="1700" dirty="0">
                <a:latin typeface="Segoe UI" panose="020B0502040204020203" pitchFamily="34" charset="0"/>
                <a:cs typeface="Segoe UI" panose="020B0502040204020203" pitchFamily="34" charset="0"/>
              </a:rPr>
              <a:t> weather</a:t>
            </a:r>
            <a:r>
              <a:rPr lang="en-CH" sz="1700" dirty="0">
                <a:latin typeface="Segoe UI" panose="020B0502040204020203" pitchFamily="34" charset="0"/>
                <a:cs typeface="Segoe UI" panose="020B0502040204020203" pitchFamily="34" charset="0"/>
              </a:rPr>
              <a:t> </a:t>
            </a:r>
            <a:r>
              <a:rPr lang="fr-CH" sz="1700" dirty="0">
                <a:latin typeface="Segoe UI" panose="020B0502040204020203" pitchFamily="34" charset="0"/>
                <a:cs typeface="Segoe UI" panose="020B0502040204020203" pitchFamily="34" charset="0"/>
              </a:rPr>
              <a:t>observations </a:t>
            </a:r>
            <a:r>
              <a:rPr lang="en-US" sz="1700" dirty="0">
                <a:latin typeface="Segoe UI" panose="020B0502040204020203" pitchFamily="34" charset="0"/>
                <a:cs typeface="Segoe UI" panose="020B0502040204020203" pitchFamily="34" charset="0"/>
              </a:rPr>
              <a:t>that use the radio spectrum </a:t>
            </a:r>
            <a:r>
              <a:rPr lang="en-CH" sz="1700" dirty="0">
                <a:latin typeface="Segoe UI" panose="020B0502040204020203" pitchFamily="34" charset="0"/>
                <a:cs typeface="Segoe UI" panose="020B0502040204020203" pitchFamily="34" charset="0"/>
              </a:rPr>
              <a:t>do not have any regulatory protection in the ITU</a:t>
            </a:r>
            <a:r>
              <a:rPr lang="en-US" sz="1700" dirty="0">
                <a:latin typeface="Segoe UI" panose="020B0502040204020203" pitchFamily="34" charset="0"/>
                <a:cs typeface="Segoe UI" panose="020B0502040204020203" pitchFamily="34" charset="0"/>
              </a:rPr>
              <a:t> Radio Regulations</a:t>
            </a:r>
            <a:r>
              <a:rPr lang="en-CH" sz="1700" dirty="0">
                <a:latin typeface="Segoe UI" panose="020B0502040204020203" pitchFamily="34" charset="0"/>
                <a:cs typeface="Segoe UI" panose="020B0502040204020203" pitchFamily="34" charset="0"/>
              </a:rPr>
              <a:t> (RR).</a:t>
            </a:r>
          </a:p>
          <a:p>
            <a:pPr>
              <a:lnSpc>
                <a:spcPct val="105000"/>
              </a:lnSpc>
              <a:spcBef>
                <a:spcPts val="300"/>
              </a:spcBef>
              <a:spcAft>
                <a:spcPts val="500"/>
              </a:spcAft>
            </a:pPr>
            <a:r>
              <a:rPr lang="en-US" sz="1700" dirty="0">
                <a:latin typeface="Segoe UI" panose="020B0502040204020203" pitchFamily="34" charset="0"/>
                <a:cs typeface="Segoe UI" panose="020B0502040204020203" pitchFamily="34" charset="0"/>
              </a:rPr>
              <a:t>WMO</a:t>
            </a:r>
            <a:r>
              <a:rPr lang="en-CH" sz="1700" dirty="0">
                <a:latin typeface="Segoe UI" panose="020B0502040204020203" pitchFamily="34" charset="0"/>
                <a:cs typeface="Segoe UI" panose="020B0502040204020203" pitchFamily="34" charset="0"/>
              </a:rPr>
              <a:t> proposes the following</a:t>
            </a:r>
            <a:r>
              <a:rPr lang="en-US" sz="1700" dirty="0">
                <a:latin typeface="Segoe UI" panose="020B0502040204020203" pitchFamily="34" charset="0"/>
                <a:cs typeface="Segoe UI" panose="020B0502040204020203" pitchFamily="34" charset="0"/>
              </a:rPr>
              <a:t> </a:t>
            </a:r>
            <a:r>
              <a:rPr lang="en-CH" sz="1700" dirty="0">
                <a:latin typeface="Segoe UI" panose="020B0502040204020203" pitchFamily="34" charset="0"/>
                <a:cs typeface="Segoe UI" panose="020B0502040204020203" pitchFamily="34" charset="0"/>
              </a:rPr>
              <a:t>two-step approach </a:t>
            </a:r>
            <a:r>
              <a:rPr lang="en-US" sz="1700" dirty="0">
                <a:latin typeface="Segoe UI" panose="020B0502040204020203" pitchFamily="34" charset="0"/>
                <a:cs typeface="Segoe UI" panose="020B0502040204020203" pitchFamily="34" charset="0"/>
              </a:rPr>
              <a:t>to be taken at WRC-23:</a:t>
            </a:r>
            <a:endParaRPr lang="en-CH" sz="1700" dirty="0">
              <a:latin typeface="Segoe UI" panose="020B0502040204020203" pitchFamily="34" charset="0"/>
              <a:cs typeface="Segoe UI" panose="020B0502040204020203" pitchFamily="34" charset="0"/>
            </a:endParaRPr>
          </a:p>
          <a:p>
            <a:pPr marL="342900" indent="-342900">
              <a:lnSpc>
                <a:spcPct val="105000"/>
              </a:lnSpc>
              <a:spcBef>
                <a:spcPts val="300"/>
              </a:spcBef>
              <a:spcAft>
                <a:spcPts val="500"/>
              </a:spcAft>
              <a:buFont typeface="+mj-lt"/>
              <a:buAutoNum type="arabicPeriod"/>
            </a:pPr>
            <a:r>
              <a:rPr lang="en-US" sz="1700" dirty="0">
                <a:latin typeface="Segoe UI" panose="020B0502040204020203" pitchFamily="34" charset="0"/>
                <a:cs typeface="Segoe UI" panose="020B0502040204020203" pitchFamily="34" charset="0"/>
              </a:rPr>
              <a:t>Define space weather in the context of the Radio Regulations </a:t>
            </a:r>
            <a:r>
              <a:rPr lang="en-CH" sz="1700" dirty="0">
                <a:latin typeface="Segoe UI" panose="020B0502040204020203" pitchFamily="34" charset="0"/>
                <a:cs typeface="Segoe UI" panose="020B0502040204020203" pitchFamily="34" charset="0"/>
              </a:rPr>
              <a:t>(modification to RR Article </a:t>
            </a:r>
            <a:r>
              <a:rPr lang="en-CH" sz="1700" b="1" dirty="0">
                <a:latin typeface="Segoe UI" panose="020B0502040204020203" pitchFamily="34" charset="0"/>
                <a:cs typeface="Segoe UI" panose="020B0502040204020203" pitchFamily="34" charset="0"/>
              </a:rPr>
              <a:t>1</a:t>
            </a:r>
            <a:r>
              <a:rPr lang="en-CH" sz="1700" dirty="0">
                <a:latin typeface="Segoe UI" panose="020B0502040204020203" pitchFamily="34" charset="0"/>
                <a:cs typeface="Segoe UI" panose="020B0502040204020203" pitchFamily="34" charset="0"/>
              </a:rPr>
              <a:t>) </a:t>
            </a:r>
            <a:r>
              <a:rPr lang="en-US" sz="1700" dirty="0">
                <a:latin typeface="Segoe UI" panose="020B0502040204020203" pitchFamily="34" charset="0"/>
                <a:cs typeface="Segoe UI" panose="020B0502040204020203" pitchFamily="34" charset="0"/>
              </a:rPr>
              <a:t>and associate space weather with the appropriate “radiocommunication</a:t>
            </a:r>
            <a:r>
              <a:rPr lang="en-CH" sz="1700" dirty="0">
                <a:latin typeface="Segoe UI" panose="020B0502040204020203" pitchFamily="34" charset="0"/>
                <a:cs typeface="Segoe UI" panose="020B0502040204020203" pitchFamily="34" charset="0"/>
              </a:rPr>
              <a:t> </a:t>
            </a:r>
            <a:r>
              <a:rPr lang="en-US" sz="1700" dirty="0">
                <a:latin typeface="Segoe UI" panose="020B0502040204020203" pitchFamily="34" charset="0"/>
                <a:cs typeface="Segoe UI" panose="020B0502040204020203" pitchFamily="34" charset="0"/>
              </a:rPr>
              <a:t>service” under which space weather should be considered</a:t>
            </a:r>
            <a:r>
              <a:rPr lang="en-CH" sz="1700" dirty="0">
                <a:latin typeface="Segoe UI" panose="020B0502040204020203" pitchFamily="34" charset="0"/>
                <a:cs typeface="Segoe UI" panose="020B0502040204020203" pitchFamily="34" charset="0"/>
              </a:rPr>
              <a:t> (modification to RR     Article </a:t>
            </a:r>
            <a:r>
              <a:rPr lang="en-CH" sz="1700" b="1" dirty="0">
                <a:latin typeface="Segoe UI" panose="020B0502040204020203" pitchFamily="34" charset="0"/>
                <a:cs typeface="Segoe UI" panose="020B0502040204020203" pitchFamily="34" charset="0"/>
              </a:rPr>
              <a:t>4</a:t>
            </a:r>
            <a:r>
              <a:rPr lang="en-CH" sz="1700" dirty="0">
                <a:latin typeface="Segoe UI" panose="020B0502040204020203" pitchFamily="34" charset="0"/>
                <a:cs typeface="Segoe UI" panose="020B0502040204020203" pitchFamily="34" charset="0"/>
              </a:rPr>
              <a:t>), </a:t>
            </a:r>
            <a:r>
              <a:rPr lang="en-US" sz="1700" dirty="0">
                <a:latin typeface="Segoe UI" panose="020B0502040204020203" pitchFamily="34" charset="0"/>
                <a:cs typeface="Segoe UI" panose="020B0502040204020203" pitchFamily="34" charset="0"/>
              </a:rPr>
              <a:t>using the definition and provision provided in the CPM Report</a:t>
            </a:r>
            <a:r>
              <a:rPr lang="en-CH" sz="1700" dirty="0">
                <a:latin typeface="Segoe UI" panose="020B0502040204020203" pitchFamily="34" charset="0"/>
                <a:cs typeface="Segoe UI" panose="020B0502040204020203" pitchFamily="34" charset="0"/>
              </a:rPr>
              <a:t>:</a:t>
            </a:r>
          </a:p>
          <a:p>
            <a:pPr lvl="1">
              <a:lnSpc>
                <a:spcPct val="105000"/>
              </a:lnSpc>
              <a:spcBef>
                <a:spcPts val="300"/>
              </a:spcBef>
            </a:pPr>
            <a:r>
              <a:rPr lang="en-US" sz="1500" dirty="0">
                <a:latin typeface="Segoe UI" panose="020B0502040204020203" pitchFamily="34" charset="0"/>
                <a:cs typeface="Segoe UI" panose="020B0502040204020203" pitchFamily="34" charset="0"/>
              </a:rPr>
              <a:t>1.XXX 	space weather: </a:t>
            </a:r>
            <a:r>
              <a:rPr lang="en-US" sz="1500" i="1" dirty="0">
                <a:latin typeface="Segoe UI" panose="020B0502040204020203" pitchFamily="34" charset="0"/>
                <a:cs typeface="Segoe UI" panose="020B0502040204020203" pitchFamily="34" charset="0"/>
              </a:rPr>
              <a:t>natural phenomena, mainly originating from solar activity and occurring beyond the major portion of the Earth’s atmosphere, that impact Earth’s environment and human activities</a:t>
            </a:r>
            <a:endParaRPr lang="en-CH" sz="1500" i="1" dirty="0">
              <a:latin typeface="Segoe UI" panose="020B0502040204020203" pitchFamily="34" charset="0"/>
              <a:cs typeface="Segoe UI" panose="020B0502040204020203" pitchFamily="34" charset="0"/>
            </a:endParaRPr>
          </a:p>
          <a:p>
            <a:pPr lvl="1">
              <a:lnSpc>
                <a:spcPct val="105000"/>
              </a:lnSpc>
              <a:spcBef>
                <a:spcPts val="300"/>
              </a:spcBef>
            </a:pPr>
            <a:r>
              <a:rPr lang="en-US" sz="1500" i="1" dirty="0">
                <a:latin typeface="Segoe UI" panose="020B0502040204020203" pitchFamily="34" charset="0"/>
                <a:cs typeface="Segoe UI" panose="020B0502040204020203" pitchFamily="34" charset="0"/>
              </a:rPr>
              <a:t>4.XXX	Space weather sensors systems may operate under the </a:t>
            </a:r>
            <a:r>
              <a:rPr lang="en-US" sz="1500" b="1" i="1" dirty="0">
                <a:latin typeface="Segoe UI" panose="020B0502040204020203" pitchFamily="34" charset="0"/>
                <a:cs typeface="Segoe UI" panose="020B0502040204020203" pitchFamily="34" charset="0"/>
              </a:rPr>
              <a:t>meteorological aids service </a:t>
            </a:r>
            <a:r>
              <a:rPr lang="en-US" sz="1500" i="1" dirty="0">
                <a:latin typeface="Segoe UI" panose="020B0502040204020203" pitchFamily="34" charset="0"/>
                <a:cs typeface="Segoe UI" panose="020B0502040204020203" pitchFamily="34" charset="0"/>
              </a:rPr>
              <a:t>(</a:t>
            </a:r>
            <a:r>
              <a:rPr lang="en-US" sz="1500" b="1" i="1" dirty="0">
                <a:latin typeface="Segoe UI" panose="020B0502040204020203" pitchFamily="34" charset="0"/>
                <a:cs typeface="Segoe UI" panose="020B0502040204020203" pitchFamily="34" charset="0"/>
              </a:rPr>
              <a:t>space weather</a:t>
            </a:r>
            <a:r>
              <a:rPr lang="en-US" sz="1500" i="1" dirty="0">
                <a:latin typeface="Segoe UI" panose="020B0502040204020203" pitchFamily="34" charset="0"/>
                <a:cs typeface="Segoe UI" panose="020B0502040204020203" pitchFamily="34" charset="0"/>
              </a:rPr>
              <a:t>) allocations</a:t>
            </a:r>
            <a:endParaRPr lang="en-CH" sz="1500" i="1" dirty="0">
              <a:latin typeface="Segoe UI" panose="020B0502040204020203" pitchFamily="34" charset="0"/>
              <a:cs typeface="Segoe UI" panose="020B0502040204020203" pitchFamily="34" charset="0"/>
            </a:endParaRPr>
          </a:p>
          <a:p>
            <a:pPr marL="342900" lvl="1" indent="-342900">
              <a:lnSpc>
                <a:spcPct val="105000"/>
              </a:lnSpc>
              <a:spcBef>
                <a:spcPts val="1000"/>
              </a:spcBef>
              <a:buFont typeface="+mj-lt"/>
              <a:buAutoNum type="arabicPeriod" startAt="2"/>
            </a:pPr>
            <a:r>
              <a:rPr lang="en-CH" sz="1700" dirty="0">
                <a:latin typeface="Segoe UI" panose="020B0502040204020203" pitchFamily="34" charset="0"/>
                <a:cs typeface="Segoe UI" panose="020B0502040204020203" pitchFamily="34" charset="0"/>
              </a:rPr>
              <a:t>Develop a new WRC-27 agenda item </a:t>
            </a:r>
            <a:r>
              <a:rPr lang="en-US" sz="1700" dirty="0">
                <a:latin typeface="Segoe UI" panose="020B0502040204020203" pitchFamily="34" charset="0"/>
                <a:cs typeface="Segoe UI" panose="020B0502040204020203" pitchFamily="34" charset="0"/>
              </a:rPr>
              <a:t>on space weather</a:t>
            </a:r>
            <a:r>
              <a:rPr lang="en-CH" sz="1700" dirty="0">
                <a:latin typeface="Segoe UI" panose="020B0502040204020203" pitchFamily="34" charset="0"/>
                <a:cs typeface="Segoe UI" panose="020B0502040204020203" pitchFamily="34" charset="0"/>
              </a:rPr>
              <a:t>, identifying frequency bands used by space weather sensors/stations that are required protection </a:t>
            </a:r>
            <a:r>
              <a:rPr lang="en-US" sz="1700" dirty="0">
                <a:latin typeface="Segoe UI" panose="020B0502040204020203" pitchFamily="34" charset="0"/>
                <a:cs typeface="Segoe UI" panose="020B0502040204020203" pitchFamily="34" charset="0"/>
              </a:rPr>
              <a:t>while not placing undue constraints on incumbent services</a:t>
            </a:r>
            <a:endParaRPr lang="en-CH" sz="1700" dirty="0">
              <a:latin typeface="Segoe UI" panose="020B0502040204020203" pitchFamily="34" charset="0"/>
              <a:cs typeface="Segoe UI" panose="020B0502040204020203" pitchFamily="34" charset="0"/>
            </a:endParaRPr>
          </a:p>
          <a:p>
            <a:pPr marL="0" lvl="1" indent="0">
              <a:lnSpc>
                <a:spcPct val="105000"/>
              </a:lnSpc>
              <a:spcBef>
                <a:spcPts val="1000"/>
              </a:spcBef>
              <a:buFont typeface="Arial" panose="020B0604020202020204" pitchFamily="34" charset="0"/>
              <a:buNone/>
            </a:pPr>
            <a:r>
              <a:rPr lang="en-CH" sz="1700" dirty="0">
                <a:latin typeface="Segoe UI" panose="020B0502040204020203" pitchFamily="34" charset="0"/>
                <a:cs typeface="Segoe UI" panose="020B0502040204020203" pitchFamily="34" charset="0"/>
              </a:rPr>
              <a:t>A </a:t>
            </a:r>
            <a:r>
              <a:rPr lang="en-US" sz="1700" dirty="0">
                <a:latin typeface="Segoe UI" panose="020B0502040204020203" pitchFamily="34" charset="0"/>
                <a:cs typeface="Segoe UI" panose="020B0502040204020203" pitchFamily="34" charset="0"/>
              </a:rPr>
              <a:t>formal </a:t>
            </a:r>
            <a:r>
              <a:rPr lang="en-CH" sz="1700" b="1" u="sng" dirty="0">
                <a:latin typeface="Segoe UI" panose="020B0502040204020203" pitchFamily="34" charset="0"/>
                <a:cs typeface="Segoe UI" panose="020B0502040204020203" pitchFamily="34" charset="0"/>
              </a:rPr>
              <a:t>WMO </a:t>
            </a:r>
            <a:r>
              <a:rPr lang="en-US" sz="1700" b="1" u="sng" dirty="0">
                <a:latin typeface="Segoe UI" panose="020B0502040204020203" pitchFamily="34" charset="0"/>
                <a:cs typeface="Segoe UI" panose="020B0502040204020203" pitchFamily="34" charset="0"/>
              </a:rPr>
              <a:t>contribution to WRC-23</a:t>
            </a:r>
            <a:r>
              <a:rPr lang="en-US" sz="1700" dirty="0">
                <a:latin typeface="Segoe UI" panose="020B0502040204020203" pitchFamily="34" charset="0"/>
                <a:cs typeface="Segoe UI" panose="020B0502040204020203" pitchFamily="34" charset="0"/>
              </a:rPr>
              <a:t>, which </a:t>
            </a:r>
            <a:r>
              <a:rPr lang="en-CH" sz="1700" dirty="0">
                <a:latin typeface="Segoe UI" panose="020B0502040204020203" pitchFamily="34" charset="0"/>
                <a:cs typeface="Segoe UI" panose="020B0502040204020203" pitchFamily="34" charset="0"/>
              </a:rPr>
              <a:t>will elaborate </a:t>
            </a:r>
            <a:r>
              <a:rPr lang="en-US" sz="1700" dirty="0">
                <a:latin typeface="Segoe UI" panose="020B0502040204020203" pitchFamily="34" charset="0"/>
                <a:cs typeface="Segoe UI" panose="020B0502040204020203" pitchFamily="34" charset="0"/>
              </a:rPr>
              <a:t>on the frequency ranges to be studied in the framework of a potential new WRC-27 agenda item </a:t>
            </a:r>
            <a:endParaRPr lang="en-CH" dirty="0">
              <a:latin typeface="Segoe UI" panose="020B0502040204020203" pitchFamily="34" charset="0"/>
              <a:cs typeface="Segoe UI" panose="020B0502040204020203" pitchFamily="34" charset="0"/>
            </a:endParaRPr>
          </a:p>
        </p:txBody>
      </p:sp>
      <p:pic>
        <p:nvPicPr>
          <p:cNvPr id="14" name="Picture 13" descr="Graphical user interface, application&#10;&#10;Description automatically generated">
            <a:extLst>
              <a:ext uri="{FF2B5EF4-FFF2-40B4-BE49-F238E27FC236}">
                <a16:creationId xmlns:a16="http://schemas.microsoft.com/office/drawing/2014/main" id="{DB2F7F79-B012-F05A-6820-B86A0D37F299}"/>
              </a:ext>
            </a:extLst>
          </p:cNvPr>
          <p:cNvPicPr/>
          <p:nvPr/>
        </p:nvPicPr>
        <p:blipFill>
          <a:blip r:embed="rId4"/>
          <a:stretch>
            <a:fillRect/>
          </a:stretch>
        </p:blipFill>
        <p:spPr>
          <a:xfrm>
            <a:off x="-103121" y="4874899"/>
            <a:ext cx="3153923" cy="2083350"/>
          </a:xfrm>
          <a:prstGeom prst="rect">
            <a:avLst/>
          </a:prstGeom>
        </p:spPr>
      </p:pic>
      <p:graphicFrame>
        <p:nvGraphicFramePr>
          <p:cNvPr id="15" name="Table 14">
            <a:extLst>
              <a:ext uri="{FF2B5EF4-FFF2-40B4-BE49-F238E27FC236}">
                <a16:creationId xmlns:a16="http://schemas.microsoft.com/office/drawing/2014/main" id="{3E64B0FF-EDF7-111D-F6BD-E31CD12E8D90}"/>
              </a:ext>
            </a:extLst>
          </p:cNvPr>
          <p:cNvGraphicFramePr>
            <a:graphicFrameLocks noGrp="1"/>
          </p:cNvGraphicFramePr>
          <p:nvPr/>
        </p:nvGraphicFramePr>
        <p:xfrm>
          <a:off x="6982570" y="6085674"/>
          <a:ext cx="4904630" cy="918376"/>
        </p:xfrm>
        <a:graphic>
          <a:graphicData uri="http://schemas.openxmlformats.org/drawingml/2006/table">
            <a:tbl>
              <a:tblPr firstRow="1">
                <a:tableStyleId>{2D5ABB26-0587-4C30-8999-92F81FD0307C}</a:tableStyleId>
              </a:tblPr>
              <a:tblGrid>
                <a:gridCol w="2452315">
                  <a:extLst>
                    <a:ext uri="{9D8B030D-6E8A-4147-A177-3AD203B41FA5}">
                      <a16:colId xmlns:a16="http://schemas.microsoft.com/office/drawing/2014/main" val="1063476286"/>
                    </a:ext>
                  </a:extLst>
                </a:gridCol>
                <a:gridCol w="2452315">
                  <a:extLst>
                    <a:ext uri="{9D8B030D-6E8A-4147-A177-3AD203B41FA5}">
                      <a16:colId xmlns:a16="http://schemas.microsoft.com/office/drawing/2014/main" val="399418297"/>
                    </a:ext>
                  </a:extLst>
                </a:gridCol>
              </a:tblGrid>
              <a:tr h="918376">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endParaRPr lang="en-US" sz="1050" b="0" dirty="0">
                        <a:solidFill>
                          <a:srgbClr val="005BAA"/>
                        </a:solidFill>
                        <a:latin typeface="Verdana" panose="020B0604030504040204" pitchFamily="34" charset="0"/>
                        <a:ea typeface="Verdana" panose="020B0604030504040204" pitchFamily="34" charset="0"/>
                      </a:endParaRPr>
                    </a:p>
                  </a:txBody>
                  <a:tcPr anchor="ct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fld id="{19283BD8-4331-4442-8D7F-5AA08B22643F}" type="slidenum">
                        <a:rPr lang="en-US" sz="1200" b="0" smtClean="0">
                          <a:solidFill>
                            <a:srgbClr val="005BAA"/>
                          </a:solidFill>
                          <a:latin typeface="Verdana" panose="020B0604030504040204" pitchFamily="34" charset="0"/>
                          <a:ea typeface="Verdana" panose="020B0604030504040204" pitchFamily="34" charset="0"/>
                        </a:rPr>
                        <a:pPr marL="0" marR="0" lvl="0" indent="0" algn="r" defTabSz="914400" rtl="0" eaLnBrk="1" fontAlgn="auto" latinLnBrk="0" hangingPunct="1">
                          <a:lnSpc>
                            <a:spcPct val="150000"/>
                          </a:lnSpc>
                          <a:spcBef>
                            <a:spcPts val="0"/>
                          </a:spcBef>
                          <a:spcAft>
                            <a:spcPts val="0"/>
                          </a:spcAft>
                          <a:buClrTx/>
                          <a:buSzTx/>
                          <a:buFontTx/>
                          <a:buNone/>
                          <a:tabLst/>
                          <a:defRPr/>
                        </a:pPr>
                        <a:t>5</a:t>
                      </a:fld>
                      <a:endParaRPr lang="en-US" sz="1200" b="0" dirty="0">
                        <a:solidFill>
                          <a:srgbClr val="005BAA"/>
                        </a:solidFill>
                        <a:latin typeface="Verdana" panose="020B0604030504040204" pitchFamily="34" charset="0"/>
                        <a:ea typeface="Verdana" panose="020B0604030504040204" pitchFamily="34" charset="0"/>
                      </a:endParaRPr>
                    </a:p>
                  </a:txBody>
                  <a:tcPr anchor="ctr"/>
                </a:tc>
                <a:extLst>
                  <a:ext uri="{0D108BD9-81ED-4DB2-BD59-A6C34878D82A}">
                    <a16:rowId xmlns:a16="http://schemas.microsoft.com/office/drawing/2014/main" val="551670588"/>
                  </a:ext>
                </a:extLst>
              </a:tr>
            </a:tbl>
          </a:graphicData>
        </a:graphic>
      </p:graphicFrame>
    </p:spTree>
    <p:extLst>
      <p:ext uri="{BB962C8B-B14F-4D97-AF65-F5344CB8AC3E}">
        <p14:creationId xmlns:p14="http://schemas.microsoft.com/office/powerpoint/2010/main" val="24434338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D9487771-2A50-271D-E0C8-6EC40F383607}"/>
              </a:ext>
            </a:extLst>
          </p:cNvPr>
          <p:cNvGraphicFramePr>
            <a:graphicFrameLocks noGrp="1"/>
          </p:cNvGraphicFramePr>
          <p:nvPr/>
        </p:nvGraphicFramePr>
        <p:xfrm>
          <a:off x="6830170" y="5933274"/>
          <a:ext cx="4904630" cy="918376"/>
        </p:xfrm>
        <a:graphic>
          <a:graphicData uri="http://schemas.openxmlformats.org/drawingml/2006/table">
            <a:tbl>
              <a:tblPr firstRow="1">
                <a:tableStyleId>{2D5ABB26-0587-4C30-8999-92F81FD0307C}</a:tableStyleId>
              </a:tblPr>
              <a:tblGrid>
                <a:gridCol w="2452315">
                  <a:extLst>
                    <a:ext uri="{9D8B030D-6E8A-4147-A177-3AD203B41FA5}">
                      <a16:colId xmlns:a16="http://schemas.microsoft.com/office/drawing/2014/main" val="1063476286"/>
                    </a:ext>
                  </a:extLst>
                </a:gridCol>
                <a:gridCol w="2452315">
                  <a:extLst>
                    <a:ext uri="{9D8B030D-6E8A-4147-A177-3AD203B41FA5}">
                      <a16:colId xmlns:a16="http://schemas.microsoft.com/office/drawing/2014/main" val="399418297"/>
                    </a:ext>
                  </a:extLst>
                </a:gridCol>
              </a:tblGrid>
              <a:tr h="918376">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endParaRPr lang="en-US" sz="1050" b="0" dirty="0">
                        <a:solidFill>
                          <a:srgbClr val="005BAA"/>
                        </a:solidFill>
                        <a:latin typeface="Verdana" panose="020B0604030504040204" pitchFamily="34" charset="0"/>
                        <a:ea typeface="Verdana" panose="020B0604030504040204" pitchFamily="34" charset="0"/>
                      </a:endParaRPr>
                    </a:p>
                  </a:txBody>
                  <a:tcPr anchor="ct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fld id="{19283BD8-4331-4442-8D7F-5AA08B22643F}" type="slidenum">
                        <a:rPr lang="en-US" sz="1200" b="0" smtClean="0">
                          <a:solidFill>
                            <a:srgbClr val="005BAA"/>
                          </a:solidFill>
                          <a:latin typeface="Verdana" panose="020B0604030504040204" pitchFamily="34" charset="0"/>
                          <a:ea typeface="Verdana" panose="020B0604030504040204" pitchFamily="34" charset="0"/>
                        </a:rPr>
                        <a:pPr marL="0" marR="0" lvl="0" indent="0" algn="r" defTabSz="914400" rtl="0" eaLnBrk="1" fontAlgn="auto" latinLnBrk="0" hangingPunct="1">
                          <a:lnSpc>
                            <a:spcPct val="150000"/>
                          </a:lnSpc>
                          <a:spcBef>
                            <a:spcPts val="0"/>
                          </a:spcBef>
                          <a:spcAft>
                            <a:spcPts val="0"/>
                          </a:spcAft>
                          <a:buClrTx/>
                          <a:buSzTx/>
                          <a:buFontTx/>
                          <a:buNone/>
                          <a:tabLst/>
                          <a:defRPr/>
                        </a:pPr>
                        <a:t>6</a:t>
                      </a:fld>
                      <a:endParaRPr lang="en-US" sz="1200" b="0" dirty="0">
                        <a:solidFill>
                          <a:srgbClr val="005BAA"/>
                        </a:solidFill>
                        <a:latin typeface="Verdana" panose="020B0604030504040204" pitchFamily="34" charset="0"/>
                        <a:ea typeface="Verdana" panose="020B0604030504040204" pitchFamily="34" charset="0"/>
                      </a:endParaRPr>
                    </a:p>
                  </a:txBody>
                  <a:tcPr anchor="ctr"/>
                </a:tc>
                <a:extLst>
                  <a:ext uri="{0D108BD9-81ED-4DB2-BD59-A6C34878D82A}">
                    <a16:rowId xmlns:a16="http://schemas.microsoft.com/office/drawing/2014/main" val="551670588"/>
                  </a:ext>
                </a:extLst>
              </a:tr>
            </a:tbl>
          </a:graphicData>
        </a:graphic>
      </p:graphicFrame>
      <p:pic>
        <p:nvPicPr>
          <p:cNvPr id="25" name="Picture 24" descr="Graphical user interface, application&#10;&#10;Description automatically generated">
            <a:extLst>
              <a:ext uri="{FF2B5EF4-FFF2-40B4-BE49-F238E27FC236}">
                <a16:creationId xmlns:a16="http://schemas.microsoft.com/office/drawing/2014/main" id="{ED9F11E1-3AC3-E664-8A6B-A4CC4E71EAA8}"/>
              </a:ext>
            </a:extLst>
          </p:cNvPr>
          <p:cNvPicPr>
            <a:picLocks noGrp="1" noRot="1" noChangeAspect="1" noMove="1" noResize="1" noEditPoints="1" noAdjustHandles="1" noChangeArrowheads="1" noChangeShapeType="1" noCrop="1"/>
          </p:cNvPicPr>
          <p:nvPr/>
        </p:nvPicPr>
        <p:blipFill>
          <a:blip r:embed="rId3"/>
          <a:stretch>
            <a:fillRect/>
          </a:stretch>
        </p:blipFill>
        <p:spPr>
          <a:xfrm>
            <a:off x="-103121" y="4874899"/>
            <a:ext cx="3153923" cy="2083350"/>
          </a:xfrm>
          <a:prstGeom prst="rect">
            <a:avLst/>
          </a:prstGeom>
        </p:spPr>
      </p:pic>
      <p:sp>
        <p:nvSpPr>
          <p:cNvPr id="3" name="Content Placeholder 2">
            <a:extLst>
              <a:ext uri="{FF2B5EF4-FFF2-40B4-BE49-F238E27FC236}">
                <a16:creationId xmlns:a16="http://schemas.microsoft.com/office/drawing/2014/main" id="{F75E8969-A079-C3AB-E8D3-A4B5DF2A7538}"/>
              </a:ext>
            </a:extLst>
          </p:cNvPr>
          <p:cNvSpPr txBox="1">
            <a:spLocks/>
          </p:cNvSpPr>
          <p:nvPr/>
        </p:nvSpPr>
        <p:spPr>
          <a:xfrm>
            <a:off x="317499" y="1219065"/>
            <a:ext cx="11531599" cy="446148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5000"/>
              </a:lnSpc>
              <a:spcBef>
                <a:spcPts val="1500"/>
              </a:spcBef>
              <a:spcAft>
                <a:spcPts val="500"/>
              </a:spcAft>
            </a:pPr>
            <a:r>
              <a:rPr lang="en-CH" sz="2200" dirty="0">
                <a:latin typeface="Calibri (Body)"/>
              </a:rPr>
              <a:t>The </a:t>
            </a:r>
            <a:r>
              <a:rPr lang="en-US" sz="2200" dirty="0">
                <a:latin typeface="Calibri (Body)"/>
              </a:rPr>
              <a:t>WORLD METEOROLOGICAL CONGRESS</a:t>
            </a:r>
            <a:r>
              <a:rPr lang="en-CH" sz="2200" dirty="0">
                <a:latin typeface="Calibri (Body)"/>
              </a:rPr>
              <a:t>,</a:t>
            </a:r>
            <a:endParaRPr lang="en-US" sz="2200" dirty="0">
              <a:latin typeface="Calibri (Body)"/>
            </a:endParaRPr>
          </a:p>
          <a:p>
            <a:pPr>
              <a:lnSpc>
                <a:spcPct val="105000"/>
              </a:lnSpc>
              <a:spcBef>
                <a:spcPts val="500"/>
              </a:spcBef>
            </a:pPr>
            <a:r>
              <a:rPr lang="en-GB" sz="2200" b="1" u="sng" dirty="0">
                <a:latin typeface="Calibri (Body)"/>
              </a:rPr>
              <a:t>Having considered</a:t>
            </a:r>
            <a:r>
              <a:rPr lang="en-GB" sz="2200" dirty="0">
                <a:latin typeface="Calibri (Body)"/>
                <a:cs typeface="Verdana" panose="020B0604030504040204" pitchFamily="34" charset="0"/>
              </a:rPr>
              <a:t>:</a:t>
            </a:r>
            <a:endParaRPr lang="fr-CH" sz="2200" dirty="0">
              <a:latin typeface="Calibri (Body)"/>
              <a:cs typeface="Verdana" panose="020B0604030504040204" pitchFamily="34" charset="0"/>
            </a:endParaRPr>
          </a:p>
          <a:p>
            <a:pPr marL="809625" indent="-360363">
              <a:lnSpc>
                <a:spcPct val="105000"/>
              </a:lnSpc>
              <a:spcBef>
                <a:spcPts val="500"/>
              </a:spcBef>
              <a:buFont typeface="+mj-lt"/>
              <a:buAutoNum type="arabicParenBoth"/>
            </a:pPr>
            <a:r>
              <a:rPr lang="en-GB" sz="2200" dirty="0">
                <a:latin typeface="Calibri (Body)"/>
              </a:rPr>
              <a:t>Recommendation 3.2(16)/1 (EC-76</a:t>
            </a:r>
            <a:r>
              <a:rPr lang="en-CH" sz="2200" dirty="0">
                <a:latin typeface="Calibri (Body)"/>
              </a:rPr>
              <a:t>)</a:t>
            </a:r>
            <a:r>
              <a:rPr lang="en-GB" sz="2200" dirty="0">
                <a:latin typeface="Calibri (Body)"/>
              </a:rPr>
              <a:t> - WMO Position on the WRC-23 Agenda,</a:t>
            </a:r>
            <a:endParaRPr lang="fr-CH" sz="2200" dirty="0">
              <a:latin typeface="Calibri (Body)"/>
            </a:endParaRPr>
          </a:p>
          <a:p>
            <a:pPr marL="809625" indent="-360363">
              <a:lnSpc>
                <a:spcPct val="105000"/>
              </a:lnSpc>
              <a:spcBef>
                <a:spcPts val="500"/>
              </a:spcBef>
              <a:buFont typeface="+mj-lt"/>
              <a:buAutoNum type="arabicParenBoth"/>
            </a:pPr>
            <a:r>
              <a:rPr lang="en-GB" sz="2200" dirty="0">
                <a:latin typeface="Calibri (Body)"/>
                <a:cs typeface="Verdana" panose="020B0604030504040204" pitchFamily="34" charset="0"/>
              </a:rPr>
              <a:t>The Recommendation by the President of WMO on the adoption of the updated WMO Position on the WRC-23 Agenda,</a:t>
            </a:r>
            <a:endParaRPr lang="en-CH" sz="2200" dirty="0">
              <a:latin typeface="Calibri (Body)"/>
              <a:cs typeface="Verdana" panose="020B0604030504040204" pitchFamily="34" charset="0"/>
            </a:endParaRPr>
          </a:p>
          <a:p>
            <a:pPr algn="just">
              <a:lnSpc>
                <a:spcPct val="105000"/>
              </a:lnSpc>
              <a:spcBef>
                <a:spcPts val="500"/>
              </a:spcBef>
            </a:pPr>
            <a:r>
              <a:rPr lang="en-GB" sz="2200" b="1" dirty="0">
                <a:latin typeface="Calibri (Body)"/>
                <a:ea typeface="Arial" panose="020B0604020202020204" pitchFamily="34" charset="0"/>
                <a:cs typeface="Arial" panose="020B0604020202020204" pitchFamily="34" charset="0"/>
              </a:rPr>
              <a:t>Adopts </a:t>
            </a:r>
            <a:r>
              <a:rPr lang="en-GB" sz="2200" dirty="0">
                <a:latin typeface="Calibri (Body)"/>
                <a:ea typeface="Arial" panose="020B0604020202020204" pitchFamily="34" charset="0"/>
                <a:cs typeface="Arial" panose="020B0604020202020204" pitchFamily="34" charset="0"/>
              </a:rPr>
              <a:t>the WMO Position on the WRC-23 agenda as contained </a:t>
            </a:r>
            <a:r>
              <a:rPr lang="en-GB" sz="2200" dirty="0">
                <a:latin typeface="Calibri (Body)"/>
                <a:cs typeface="Arial" panose="020B0604020202020204" pitchFamily="34" charset="0"/>
              </a:rPr>
              <a:t>in the annex to </a:t>
            </a:r>
            <a:r>
              <a:rPr lang="en-GB" sz="2200" dirty="0">
                <a:latin typeface="Calibri (Body)"/>
                <a:ea typeface="Arial" panose="020B0604020202020204" pitchFamily="34" charset="0"/>
                <a:cs typeface="Arial" panose="020B0604020202020204" pitchFamily="34" charset="0"/>
              </a:rPr>
              <a:t>the present Resolution</a:t>
            </a:r>
            <a:r>
              <a:rPr lang="en-CH" sz="2200" dirty="0">
                <a:latin typeface="Calibri (Body)"/>
                <a:ea typeface="Arial" panose="020B0604020202020204" pitchFamily="34" charset="0"/>
                <a:cs typeface="Arial" panose="020B0604020202020204" pitchFamily="34" charset="0"/>
              </a:rPr>
              <a:t>, ...</a:t>
            </a:r>
          </a:p>
          <a:p>
            <a:pPr algn="just">
              <a:lnSpc>
                <a:spcPct val="105000"/>
              </a:lnSpc>
              <a:spcBef>
                <a:spcPts val="500"/>
              </a:spcBef>
            </a:pPr>
            <a:r>
              <a:rPr lang="en-US" sz="2200" b="1" u="sng" dirty="0">
                <a:latin typeface="Calibri (Body)"/>
                <a:cs typeface="Arial" panose="020B0604020202020204" pitchFamily="34" charset="0"/>
              </a:rPr>
              <a:t>Requests</a:t>
            </a:r>
            <a:r>
              <a:rPr lang="en-US" sz="2200" b="1" dirty="0">
                <a:latin typeface="Calibri (Body)"/>
                <a:cs typeface="Arial" panose="020B0604020202020204" pitchFamily="34" charset="0"/>
              </a:rPr>
              <a:t> </a:t>
            </a:r>
            <a:r>
              <a:rPr lang="en-US" sz="2200" dirty="0">
                <a:latin typeface="Calibri (Body)"/>
                <a:cs typeface="Arial" panose="020B0604020202020204" pitchFamily="34" charset="0"/>
              </a:rPr>
              <a:t>the Infrastructure Commission to pursue the continuous review of regulatory and technical matters related to radio frequencies for operational and research meteorological and related environmental activities</a:t>
            </a:r>
            <a:r>
              <a:rPr lang="en-CH" sz="2200" dirty="0">
                <a:latin typeface="Calibri (Body)"/>
                <a:cs typeface="Arial" panose="020B0604020202020204" pitchFamily="34" charset="0"/>
              </a:rPr>
              <a:t>, ...</a:t>
            </a:r>
          </a:p>
          <a:p>
            <a:pPr algn="just">
              <a:lnSpc>
                <a:spcPct val="105000"/>
              </a:lnSpc>
              <a:spcBef>
                <a:spcPts val="500"/>
              </a:spcBef>
            </a:pPr>
            <a:r>
              <a:rPr lang="en-US" sz="2200" b="1" u="sng" dirty="0">
                <a:latin typeface="Calibri (Body)"/>
                <a:cs typeface="Arial" panose="020B0604020202020204" pitchFamily="34" charset="0"/>
              </a:rPr>
              <a:t>Requests</a:t>
            </a:r>
            <a:r>
              <a:rPr lang="en-US" sz="2200" dirty="0">
                <a:latin typeface="Calibri (Body)"/>
                <a:cs typeface="Arial" panose="020B0604020202020204" pitchFamily="34" charset="0"/>
              </a:rPr>
              <a:t> regional associations (RAs) to coordinate contributions of relevant experts to the work of relevant regional telecommunication organizations and of ITU-R</a:t>
            </a:r>
            <a:r>
              <a:rPr lang="en-CH" sz="2200" dirty="0">
                <a:latin typeface="Calibri (Body)"/>
                <a:cs typeface="Arial" panose="020B0604020202020204" pitchFamily="34" charset="0"/>
              </a:rPr>
              <a:t>, ...</a:t>
            </a:r>
          </a:p>
        </p:txBody>
      </p:sp>
      <p:sp>
        <p:nvSpPr>
          <p:cNvPr id="4" name="Shape 79">
            <a:extLst>
              <a:ext uri="{FF2B5EF4-FFF2-40B4-BE49-F238E27FC236}">
                <a16:creationId xmlns:a16="http://schemas.microsoft.com/office/drawing/2014/main" id="{14EB5B3D-65BC-14CB-F735-E9732F8B4D44}"/>
              </a:ext>
            </a:extLst>
          </p:cNvPr>
          <p:cNvSpPr/>
          <p:nvPr/>
        </p:nvSpPr>
        <p:spPr>
          <a:xfrm>
            <a:off x="317500" y="363026"/>
            <a:ext cx="11531599" cy="615553"/>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a:r>
              <a:rPr lang="en-US" sz="4000" b="1" dirty="0">
                <a:solidFill>
                  <a:srgbClr val="005BAA"/>
                </a:solidFill>
                <a:latin typeface="Arial" panose="020B0604020202020204" pitchFamily="34" charset="0"/>
                <a:ea typeface="Verdana" panose="020B0604030504040204" pitchFamily="34" charset="0"/>
                <a:cs typeface="Arial" panose="020B0604020202020204" pitchFamily="34" charset="0"/>
              </a:rPr>
              <a:t>Draft Resolution 4.2(10)/1 (Cg-19)</a:t>
            </a:r>
            <a:endParaRPr lang="en-GB" sz="4000" b="1" dirty="0">
              <a:solidFill>
                <a:srgbClr val="005BAA"/>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227817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D9487771-2A50-271D-E0C8-6EC40F383607}"/>
              </a:ext>
            </a:extLst>
          </p:cNvPr>
          <p:cNvGraphicFramePr>
            <a:graphicFrameLocks noGrp="1"/>
          </p:cNvGraphicFramePr>
          <p:nvPr/>
        </p:nvGraphicFramePr>
        <p:xfrm>
          <a:off x="6830170" y="5933274"/>
          <a:ext cx="4904630" cy="918376"/>
        </p:xfrm>
        <a:graphic>
          <a:graphicData uri="http://schemas.openxmlformats.org/drawingml/2006/table">
            <a:tbl>
              <a:tblPr firstRow="1">
                <a:tableStyleId>{2D5ABB26-0587-4C30-8999-92F81FD0307C}</a:tableStyleId>
              </a:tblPr>
              <a:tblGrid>
                <a:gridCol w="2452315">
                  <a:extLst>
                    <a:ext uri="{9D8B030D-6E8A-4147-A177-3AD203B41FA5}">
                      <a16:colId xmlns:a16="http://schemas.microsoft.com/office/drawing/2014/main" val="1063476286"/>
                    </a:ext>
                  </a:extLst>
                </a:gridCol>
                <a:gridCol w="2452315">
                  <a:extLst>
                    <a:ext uri="{9D8B030D-6E8A-4147-A177-3AD203B41FA5}">
                      <a16:colId xmlns:a16="http://schemas.microsoft.com/office/drawing/2014/main" val="399418297"/>
                    </a:ext>
                  </a:extLst>
                </a:gridCol>
              </a:tblGrid>
              <a:tr h="918376">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endParaRPr lang="en-US" sz="1050" b="0" dirty="0">
                        <a:solidFill>
                          <a:srgbClr val="005BAA"/>
                        </a:solidFill>
                        <a:latin typeface="Verdana" panose="020B0604030504040204" pitchFamily="34" charset="0"/>
                        <a:ea typeface="Verdana" panose="020B0604030504040204" pitchFamily="34" charset="0"/>
                      </a:endParaRPr>
                    </a:p>
                  </a:txBody>
                  <a:tcPr anchor="ct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fld id="{19283BD8-4331-4442-8D7F-5AA08B22643F}" type="slidenum">
                        <a:rPr lang="en-US" sz="1200" b="0" smtClean="0">
                          <a:solidFill>
                            <a:srgbClr val="005BAA"/>
                          </a:solidFill>
                          <a:latin typeface="Verdana" panose="020B0604030504040204" pitchFamily="34" charset="0"/>
                          <a:ea typeface="Verdana" panose="020B0604030504040204" pitchFamily="34" charset="0"/>
                        </a:rPr>
                        <a:pPr marL="0" marR="0" lvl="0" indent="0" algn="r" defTabSz="914400" rtl="0" eaLnBrk="1" fontAlgn="auto" latinLnBrk="0" hangingPunct="1">
                          <a:lnSpc>
                            <a:spcPct val="150000"/>
                          </a:lnSpc>
                          <a:spcBef>
                            <a:spcPts val="0"/>
                          </a:spcBef>
                          <a:spcAft>
                            <a:spcPts val="0"/>
                          </a:spcAft>
                          <a:buClrTx/>
                          <a:buSzTx/>
                          <a:buFontTx/>
                          <a:buNone/>
                          <a:tabLst/>
                          <a:defRPr/>
                        </a:pPr>
                        <a:t>7</a:t>
                      </a:fld>
                      <a:endParaRPr lang="en-US" sz="1200" b="0" dirty="0">
                        <a:solidFill>
                          <a:srgbClr val="005BAA"/>
                        </a:solidFill>
                        <a:latin typeface="Verdana" panose="020B0604030504040204" pitchFamily="34" charset="0"/>
                        <a:ea typeface="Verdana" panose="020B0604030504040204" pitchFamily="34" charset="0"/>
                      </a:endParaRPr>
                    </a:p>
                  </a:txBody>
                  <a:tcPr anchor="ctr"/>
                </a:tc>
                <a:extLst>
                  <a:ext uri="{0D108BD9-81ED-4DB2-BD59-A6C34878D82A}">
                    <a16:rowId xmlns:a16="http://schemas.microsoft.com/office/drawing/2014/main" val="551670588"/>
                  </a:ext>
                </a:extLst>
              </a:tr>
            </a:tbl>
          </a:graphicData>
        </a:graphic>
      </p:graphicFrame>
      <p:pic>
        <p:nvPicPr>
          <p:cNvPr id="25" name="Picture 24" descr="Graphical user interface, application&#10;&#10;Description automatically generated">
            <a:extLst>
              <a:ext uri="{FF2B5EF4-FFF2-40B4-BE49-F238E27FC236}">
                <a16:creationId xmlns:a16="http://schemas.microsoft.com/office/drawing/2014/main" id="{ED9F11E1-3AC3-E664-8A6B-A4CC4E71EAA8}"/>
              </a:ext>
            </a:extLst>
          </p:cNvPr>
          <p:cNvPicPr>
            <a:picLocks noGrp="1" noRot="1" noChangeAspect="1" noMove="1" noResize="1" noEditPoints="1" noAdjustHandles="1" noChangeArrowheads="1" noChangeShapeType="1" noCrop="1"/>
          </p:cNvPicPr>
          <p:nvPr/>
        </p:nvPicPr>
        <p:blipFill>
          <a:blip r:embed="rId3"/>
          <a:stretch>
            <a:fillRect/>
          </a:stretch>
        </p:blipFill>
        <p:spPr>
          <a:xfrm>
            <a:off x="-103121" y="4874899"/>
            <a:ext cx="3153923" cy="2083350"/>
          </a:xfrm>
          <a:prstGeom prst="rect">
            <a:avLst/>
          </a:prstGeom>
        </p:spPr>
      </p:pic>
      <p:sp>
        <p:nvSpPr>
          <p:cNvPr id="4" name="Shape 79">
            <a:extLst>
              <a:ext uri="{FF2B5EF4-FFF2-40B4-BE49-F238E27FC236}">
                <a16:creationId xmlns:a16="http://schemas.microsoft.com/office/drawing/2014/main" id="{14EB5B3D-65BC-14CB-F735-E9732F8B4D44}"/>
              </a:ext>
            </a:extLst>
          </p:cNvPr>
          <p:cNvSpPr/>
          <p:nvPr/>
        </p:nvSpPr>
        <p:spPr>
          <a:xfrm>
            <a:off x="317500" y="363026"/>
            <a:ext cx="11531599" cy="615553"/>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a:r>
              <a:rPr lang="en-US" sz="4000" b="1" dirty="0">
                <a:solidFill>
                  <a:srgbClr val="005BAA"/>
                </a:solidFill>
                <a:latin typeface="Arial" panose="020B0604020202020204" pitchFamily="34" charset="0"/>
                <a:ea typeface="Verdana" panose="020B0604030504040204" pitchFamily="34" charset="0"/>
                <a:cs typeface="Arial" panose="020B0604020202020204" pitchFamily="34" charset="0"/>
              </a:rPr>
              <a:t>Draft Resolution 4.2(10)/1 (Cg-19)</a:t>
            </a:r>
            <a:endParaRPr lang="en-GB" sz="4000" b="1" dirty="0">
              <a:solidFill>
                <a:srgbClr val="005BAA"/>
              </a:solidFill>
              <a:latin typeface="Arial" panose="020B0604020202020204" pitchFamily="34" charset="0"/>
              <a:ea typeface="Verdana" panose="020B0604030504040204" pitchFamily="34" charset="0"/>
              <a:cs typeface="Arial" panose="020B0604020202020204" pitchFamily="34" charset="0"/>
            </a:endParaRPr>
          </a:p>
        </p:txBody>
      </p:sp>
      <p:sp>
        <p:nvSpPr>
          <p:cNvPr id="2" name="Content Placeholder 2">
            <a:extLst>
              <a:ext uri="{FF2B5EF4-FFF2-40B4-BE49-F238E27FC236}">
                <a16:creationId xmlns:a16="http://schemas.microsoft.com/office/drawing/2014/main" id="{3B67B48F-169F-AB5D-C968-A894C9662DD8}"/>
              </a:ext>
            </a:extLst>
          </p:cNvPr>
          <p:cNvSpPr txBox="1">
            <a:spLocks/>
          </p:cNvSpPr>
          <p:nvPr/>
        </p:nvSpPr>
        <p:spPr>
          <a:xfrm>
            <a:off x="317500" y="1209126"/>
            <a:ext cx="11671298" cy="497395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5000"/>
              </a:lnSpc>
              <a:spcBef>
                <a:spcPts val="500"/>
              </a:spcBef>
              <a:spcAft>
                <a:spcPts val="500"/>
              </a:spcAft>
            </a:pPr>
            <a:r>
              <a:rPr lang="en-CH" sz="2200" dirty="0">
                <a:latin typeface="Calibri (Body)"/>
              </a:rPr>
              <a:t>The </a:t>
            </a:r>
            <a:r>
              <a:rPr lang="en-US" sz="2200" dirty="0">
                <a:latin typeface="Calibri (Body)"/>
              </a:rPr>
              <a:t>WORLD METEOROLOGICAL CONGRESS</a:t>
            </a:r>
            <a:r>
              <a:rPr lang="en-CH" sz="2200" dirty="0">
                <a:latin typeface="Calibri (Body)"/>
              </a:rPr>
              <a:t>:</a:t>
            </a:r>
            <a:endParaRPr lang="en-US" sz="2200" dirty="0">
              <a:latin typeface="Calibri (Body)"/>
            </a:endParaRPr>
          </a:p>
          <a:p>
            <a:pPr algn="just">
              <a:lnSpc>
                <a:spcPct val="105000"/>
              </a:lnSpc>
              <a:spcBef>
                <a:spcPts val="500"/>
              </a:spcBef>
            </a:pPr>
            <a:r>
              <a:rPr lang="en-GB" sz="2200" b="1" dirty="0">
                <a:latin typeface="Calibri (Body)"/>
                <a:cs typeface="Arial" panose="020B0604020202020204" pitchFamily="34" charset="0"/>
              </a:rPr>
              <a:t>Urges</a:t>
            </a:r>
            <a:r>
              <a:rPr lang="en-GB" sz="2200" dirty="0">
                <a:latin typeface="Calibri (Body)"/>
                <a:cs typeface="Arial" panose="020B0604020202020204" pitchFamily="34" charset="0"/>
              </a:rPr>
              <a:t> all Members to promote the WMO positions on the relevant WRC-23 agenda items to ensure the availability and protection of suitable radio-frequency bands required for meteorological and related environmental operations and research</a:t>
            </a:r>
            <a:r>
              <a:rPr lang="en-CH" sz="2200" dirty="0">
                <a:latin typeface="Calibri (Body)"/>
                <a:cs typeface="Arial" panose="020B0604020202020204" pitchFamily="34" charset="0"/>
              </a:rPr>
              <a:t>, ...</a:t>
            </a:r>
            <a:endParaRPr lang="en-CH" sz="2200" b="1" dirty="0">
              <a:latin typeface="Calibri (Body)"/>
            </a:endParaRPr>
          </a:p>
          <a:p>
            <a:pPr>
              <a:lnSpc>
                <a:spcPct val="105000"/>
              </a:lnSpc>
              <a:spcBef>
                <a:spcPts val="500"/>
              </a:spcBef>
            </a:pPr>
            <a:r>
              <a:rPr lang="en-US" sz="2200" b="1" u="sng" dirty="0">
                <a:latin typeface="Calibri (Body)"/>
              </a:rPr>
              <a:t>Requests the Secretary-General:</a:t>
            </a:r>
          </a:p>
          <a:p>
            <a:pPr marL="457200" indent="-457200">
              <a:lnSpc>
                <a:spcPct val="105000"/>
              </a:lnSpc>
              <a:spcBef>
                <a:spcPts val="500"/>
              </a:spcBef>
              <a:buFont typeface="+mj-lt"/>
              <a:buAutoNum type="arabicParenR"/>
            </a:pPr>
            <a:r>
              <a:rPr lang="en-US" sz="2200" dirty="0">
                <a:latin typeface="Calibri (Body)"/>
              </a:rPr>
              <a:t>To bring the present Resolution to the attention of all concerned, including the International Telecommunication Union;</a:t>
            </a:r>
            <a:endParaRPr lang="en-CH" sz="2200" dirty="0">
              <a:latin typeface="Calibri (Body)"/>
            </a:endParaRPr>
          </a:p>
          <a:p>
            <a:pPr marL="457200" indent="-457200">
              <a:lnSpc>
                <a:spcPct val="105000"/>
              </a:lnSpc>
              <a:spcBef>
                <a:spcPts val="500"/>
              </a:spcBef>
              <a:buFont typeface="+mj-lt"/>
              <a:buAutoNum type="arabicParenR"/>
            </a:pPr>
            <a:r>
              <a:rPr lang="en-US" sz="2200" dirty="0">
                <a:latin typeface="Calibri (Body)"/>
              </a:rPr>
              <a:t>To pursue as a matter of high priority the coordination role of the Secretariat in radio-frequency matters,</a:t>
            </a:r>
            <a:r>
              <a:rPr lang="en-CH" sz="2200" dirty="0">
                <a:latin typeface="Calibri (Body)"/>
              </a:rPr>
              <a:t> ...</a:t>
            </a:r>
            <a:r>
              <a:rPr lang="en-US" sz="2200" dirty="0">
                <a:latin typeface="Calibri (Body)"/>
              </a:rPr>
              <a:t>;</a:t>
            </a:r>
            <a:endParaRPr lang="en-CH" sz="2200" dirty="0">
              <a:latin typeface="Calibri (Body)"/>
            </a:endParaRPr>
          </a:p>
          <a:p>
            <a:pPr marL="457200" indent="-457200">
              <a:lnSpc>
                <a:spcPct val="105000"/>
              </a:lnSpc>
              <a:spcBef>
                <a:spcPts val="500"/>
              </a:spcBef>
              <a:buFont typeface="+mj-lt"/>
              <a:buAutoNum type="arabicParenR"/>
            </a:pPr>
            <a:r>
              <a:rPr lang="en-US" sz="2200" dirty="0">
                <a:latin typeface="Calibri (Body)"/>
              </a:rPr>
              <a:t>To support the engagement between </a:t>
            </a:r>
            <a:r>
              <a:rPr lang="en-CH" sz="2200" dirty="0">
                <a:latin typeface="Calibri (Body)"/>
              </a:rPr>
              <a:t>NMHS</a:t>
            </a:r>
            <a:r>
              <a:rPr lang="en-US" sz="2200" dirty="0">
                <a:latin typeface="Calibri (Body)"/>
              </a:rPr>
              <a:t> and their national radiocommunication administrations</a:t>
            </a:r>
            <a:r>
              <a:rPr lang="en-CH" sz="2200" dirty="0">
                <a:latin typeface="Calibri (Body)"/>
              </a:rPr>
              <a:t>, ...</a:t>
            </a:r>
            <a:r>
              <a:rPr lang="en-US" sz="2200" dirty="0">
                <a:latin typeface="Calibri (Body)"/>
              </a:rPr>
              <a:t>;</a:t>
            </a:r>
            <a:endParaRPr lang="en-CH" sz="2200" dirty="0">
              <a:latin typeface="Calibri (Body)"/>
            </a:endParaRPr>
          </a:p>
          <a:p>
            <a:pPr marL="457200" indent="-457200">
              <a:lnSpc>
                <a:spcPct val="105000"/>
              </a:lnSpc>
              <a:spcBef>
                <a:spcPts val="500"/>
              </a:spcBef>
              <a:buFont typeface="+mj-lt"/>
              <a:buAutoNum type="arabicParenR"/>
            </a:pPr>
            <a:r>
              <a:rPr lang="en-US" sz="2200" dirty="0">
                <a:latin typeface="Calibri (Body)"/>
              </a:rPr>
              <a:t>To assist the Infrastructure Commission in the implementation of the present Resolution.</a:t>
            </a:r>
            <a:endParaRPr lang="en-CH" sz="2200" dirty="0">
              <a:latin typeface="Calibri (Body)"/>
              <a:cs typeface="Arial" panose="020B0604020202020204" pitchFamily="34" charset="0"/>
            </a:endParaRPr>
          </a:p>
          <a:p>
            <a:pPr algn="just">
              <a:lnSpc>
                <a:spcPct val="105000"/>
              </a:lnSpc>
              <a:spcBef>
                <a:spcPts val="500"/>
              </a:spcBef>
            </a:pPr>
            <a:endParaRPr lang="en-CH" sz="2200" b="1" u="sng" dirty="0">
              <a:latin typeface="Calibri (Body)"/>
            </a:endParaRPr>
          </a:p>
        </p:txBody>
      </p:sp>
    </p:spTree>
    <p:extLst>
      <p:ext uri="{BB962C8B-B14F-4D97-AF65-F5344CB8AC3E}">
        <p14:creationId xmlns:p14="http://schemas.microsoft.com/office/powerpoint/2010/main" val="4265510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082FB0-955D-C92E-2742-111F25586907}"/>
              </a:ext>
            </a:extLst>
          </p:cNvPr>
          <p:cNvSpPr txBox="1"/>
          <p:nvPr/>
        </p:nvSpPr>
        <p:spPr>
          <a:xfrm>
            <a:off x="3055516" y="1143718"/>
            <a:ext cx="6080973" cy="938719"/>
          </a:xfrm>
          <a:prstGeom prst="rect">
            <a:avLst/>
          </a:prstGeom>
          <a:noFill/>
        </p:spPr>
        <p:txBody>
          <a:bodyPr wrap="square" rtlCol="0">
            <a:spAutoFit/>
          </a:bodyPr>
          <a:lstStyle/>
          <a:p>
            <a:pPr algn="ctr" defTabSz="548627">
              <a:lnSpc>
                <a:spcPts val="6600"/>
              </a:lnSpc>
              <a:defRPr sz="1800"/>
            </a:pPr>
            <a:r>
              <a:rPr lang="hr-HR" sz="6000" b="1" spc="-86" dirty="0">
                <a:solidFill>
                  <a:schemeClr val="bg1"/>
                </a:solidFill>
                <a:latin typeface="+mj-lt"/>
                <a:ea typeface="Verdana" panose="020B0604030504040204" pitchFamily="34" charset="0"/>
                <a:cs typeface="Arial" charset="0"/>
                <a:sym typeface="Montserrat-Regular"/>
              </a:rPr>
              <a:t>Thank you</a:t>
            </a:r>
            <a:endParaRPr lang="en-US" sz="6000" b="1" dirty="0">
              <a:solidFill>
                <a:schemeClr val="bg1"/>
              </a:solidFill>
              <a:latin typeface="+mj-lt"/>
              <a:ea typeface="Verdana" panose="020B0604030504040204" pitchFamily="34" charset="0"/>
              <a:cs typeface="Arial" charset="0"/>
            </a:endParaRPr>
          </a:p>
        </p:txBody>
      </p:sp>
      <p:sp>
        <p:nvSpPr>
          <p:cNvPr id="3" name="CuadroTexto 3">
            <a:extLst>
              <a:ext uri="{FF2B5EF4-FFF2-40B4-BE49-F238E27FC236}">
                <a16:creationId xmlns:a16="http://schemas.microsoft.com/office/drawing/2014/main" id="{096E52C7-343E-7398-F218-D510FB81F43F}"/>
              </a:ext>
            </a:extLst>
          </p:cNvPr>
          <p:cNvSpPr txBox="1">
            <a:spLocks noGrp="1" noRot="1" noMove="1" noResize="1" noEditPoints="1" noAdjustHandles="1" noChangeArrowheads="1" noChangeShapeType="1"/>
          </p:cNvSpPr>
          <p:nvPr/>
        </p:nvSpPr>
        <p:spPr>
          <a:xfrm>
            <a:off x="3824879" y="5950894"/>
            <a:ext cx="4542242" cy="523926"/>
          </a:xfrm>
          <a:prstGeom prst="rect">
            <a:avLst/>
          </a:prstGeom>
          <a:noFill/>
        </p:spPr>
        <p:txBody>
          <a:bodyPr wrap="square" rtlCol="0">
            <a:spAutoFit/>
          </a:bodyPr>
          <a:lstStyle/>
          <a:p>
            <a:pPr algn="ctr">
              <a:lnSpc>
                <a:spcPct val="150000"/>
              </a:lnSpc>
            </a:pPr>
            <a:r>
              <a:rPr lang="en-US" sz="3200" baseline="30000" dirty="0">
                <a:solidFill>
                  <a:schemeClr val="bg1"/>
                </a:solidFill>
                <a:ea typeface="Verdana" panose="020B0604030504040204" pitchFamily="34" charset="0"/>
              </a:rPr>
              <a:t>wmo.int</a:t>
            </a:r>
          </a:p>
        </p:txBody>
      </p:sp>
      <p:pic>
        <p:nvPicPr>
          <p:cNvPr id="4" name="Picture 3" descr="Graphical user interface&#10;&#10;Description automatically generated with low confidence">
            <a:extLst>
              <a:ext uri="{FF2B5EF4-FFF2-40B4-BE49-F238E27FC236}">
                <a16:creationId xmlns:a16="http://schemas.microsoft.com/office/drawing/2014/main" id="{FFDF46DB-8EBB-D42C-13BD-30041423CFB0}"/>
              </a:ext>
            </a:extLst>
          </p:cNvPr>
          <p:cNvPicPr>
            <a:picLocks noGrp="1" noRot="1" noChangeAspect="1" noMove="1" noResize="1" noEditPoints="1" noAdjustHandles="1" noChangeArrowheads="1" noChangeShapeType="1" noCrop="1"/>
          </p:cNvPicPr>
          <p:nvPr/>
        </p:nvPicPr>
        <p:blipFill>
          <a:blip r:embed="rId2"/>
          <a:stretch>
            <a:fillRect/>
          </a:stretch>
        </p:blipFill>
        <p:spPr>
          <a:xfrm>
            <a:off x="2957075" y="2791287"/>
            <a:ext cx="6277850" cy="2450759"/>
          </a:xfrm>
          <a:prstGeom prst="rect">
            <a:avLst/>
          </a:prstGeom>
        </p:spPr>
      </p:pic>
    </p:spTree>
    <p:extLst>
      <p:ext uri="{BB962C8B-B14F-4D97-AF65-F5344CB8AC3E}">
        <p14:creationId xmlns:p14="http://schemas.microsoft.com/office/powerpoint/2010/main" val="1394776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Tema de Office">
  <a:themeElements>
    <a:clrScheme name="Personalizados 20">
      <a:dk1>
        <a:srgbClr val="000000"/>
      </a:dk1>
      <a:lt1>
        <a:srgbClr val="FFFFFF"/>
      </a:lt1>
      <a:dk2>
        <a:srgbClr val="44546A"/>
      </a:dk2>
      <a:lt2>
        <a:srgbClr val="E7E6E6"/>
      </a:lt2>
      <a:accent1>
        <a:srgbClr val="FFC000"/>
      </a:accent1>
      <a:accent2>
        <a:srgbClr val="0D0D0D"/>
      </a:accent2>
      <a:accent3>
        <a:srgbClr val="A5A5A5"/>
      </a:accent3>
      <a:accent4>
        <a:srgbClr val="CECECE"/>
      </a:accent4>
      <a:accent5>
        <a:srgbClr val="262626"/>
      </a:accent5>
      <a:accent6>
        <a:srgbClr val="7F7F7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MO 150y_PPT template_final" id="{67D63888-2D1D-994C-B36F-8859526EF670}" vid="{F300701F-8589-C547-ABFF-F41875A811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CAF269140A5543AF3A8CC154D7AACB" ma:contentTypeVersion="" ma:contentTypeDescription="Create a new document." ma:contentTypeScope="" ma:versionID="cf92dc3f59cd5d365ad3a7b1bd9d15d6">
  <xsd:schema xmlns:xsd="http://www.w3.org/2001/XMLSchema" xmlns:xs="http://www.w3.org/2001/XMLSchema" xmlns:p="http://schemas.microsoft.com/office/2006/metadata/properties" xmlns:ns2="ee524a4b-706c-4f01-afc3-358812d8a041" targetNamespace="http://schemas.microsoft.com/office/2006/metadata/properties" ma:root="true" ma:fieldsID="a1594fc56ff0ef5eb7db85bf8363c850" ns2:_="">
    <xsd:import namespace="ee524a4b-706c-4f01-afc3-358812d8a04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24a4b-706c-4f01-afc3-358812d8a04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192DA8-68CE-432E-A747-5C6159763B30}"/>
</file>

<file path=customXml/itemProps2.xml><?xml version="1.0" encoding="utf-8"?>
<ds:datastoreItem xmlns:ds="http://schemas.openxmlformats.org/officeDocument/2006/customXml" ds:itemID="{C7AEBCFA-2731-43B9-B40B-E4E9A98ADC89}">
  <ds:schemaRefs>
    <ds:schemaRef ds:uri="http://schemas.microsoft.com/office/2006/metadata/properties"/>
    <ds:schemaRef ds:uri="http://schemas.microsoft.com/office/infopath/2007/PartnerControls"/>
    <ds:schemaRef ds:uri="6cabfcb3-3218-4541-9498-252bc16aed18"/>
    <ds:schemaRef ds:uri="8d66e7b0-b96b-4e95-b8ba-83f7fc28c599"/>
    <ds:schemaRef ds:uri="3c76eea2-c21a-46e1-8f98-cfc2ba460d51"/>
    <ds:schemaRef ds:uri="96d886eb-95f6-47f3-bdfb-70dab5061c60"/>
    <ds:schemaRef ds:uri="http://schemas.microsoft.com/sharepoint/v3"/>
  </ds:schemaRefs>
</ds:datastoreItem>
</file>

<file path=customXml/itemProps3.xml><?xml version="1.0" encoding="utf-8"?>
<ds:datastoreItem xmlns:ds="http://schemas.openxmlformats.org/officeDocument/2006/customXml" ds:itemID="{AFE761A7-9B41-4658-94A3-8CC0ABD657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WMO 150y_PPT template_final</Template>
  <TotalTime>3154</TotalTime>
  <Words>1032</Words>
  <Application>Microsoft Office PowerPoint</Application>
  <PresentationFormat>Widescreen</PresentationFormat>
  <Paragraphs>71</Paragraphs>
  <Slides>8</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 (Body)</vt:lpstr>
      <vt:lpstr>Verdana</vt:lpstr>
      <vt:lpstr>Segoe UI</vt:lpstr>
      <vt:lpstr>Calibri</vt:lpstr>
      <vt:lpstr>Univers LT Std 55</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Jitsuko Hasegawa</dc:creator>
  <cp:lastModifiedBy>Zoya Andreeva</cp:lastModifiedBy>
  <cp:revision>3</cp:revision>
  <dcterms:created xsi:type="dcterms:W3CDTF">2023-05-08T10:03:55Z</dcterms:created>
  <dcterms:modified xsi:type="dcterms:W3CDTF">2023-05-18T16:06:09Z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0x0101001FCAF269140A5543AF3A8CC154D7AACB</vt:lpwstr>
  </property>
  <property fmtid="{D5CDD505-2E9C-101B-9397-08002B2CF9AE}" pid="3" name="MediaServiceImageTags">
    <vt:lpwstr/>
  </property>
</Properties>
</file>